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80" r:id="rId2"/>
    <p:sldId id="269" r:id="rId3"/>
    <p:sldId id="281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CC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380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slide" Target="../slides/slide10.xml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slide" Target="../slides/slide10.xml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slide" Target="../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756071-2408-4BDF-AACC-9D79B8089B1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E58CF3EE-00E3-4E90-80C6-044CF70BB7EC}">
      <dgm:prSet phldrT="[Texto]" custT="1"/>
      <dgm:spPr>
        <a:solidFill>
          <a:srgbClr val="FFFF66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CO" sz="20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Elección democrática de veedores</a:t>
          </a:r>
          <a:endParaRPr lang="es-CO" sz="20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03FECC-EB8C-4EC3-AB40-CAE0E381D03F}" type="parTrans" cxnId="{C9528C75-2A80-498D-9945-66A5334F4F61}">
      <dgm:prSet/>
      <dgm:spPr/>
      <dgm:t>
        <a:bodyPr/>
        <a:lstStyle/>
        <a:p>
          <a:endParaRPr lang="es-CO"/>
        </a:p>
      </dgm:t>
    </dgm:pt>
    <dgm:pt modelId="{9E7674E9-A668-45E2-9C37-4529F0AE3357}" type="sibTrans" cxnId="{C9528C75-2A80-498D-9945-66A5334F4F61}">
      <dgm:prSet/>
      <dgm:spPr/>
      <dgm:t>
        <a:bodyPr/>
        <a:lstStyle/>
        <a:p>
          <a:endParaRPr lang="es-CO"/>
        </a:p>
      </dgm:t>
    </dgm:pt>
    <dgm:pt modelId="{8933A6DA-44F8-4400-9138-ABD54FA045D2}">
      <dgm:prSet phldrT="[Texto]" custT="1"/>
      <dgm:spPr>
        <a:solidFill>
          <a:srgbClr val="FFFF66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CO" sz="20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Acta de constitución</a:t>
          </a:r>
          <a:endParaRPr lang="es-CO" sz="20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20706C-5C45-4180-BB89-6959CE81F969}" type="parTrans" cxnId="{7C896FE4-5098-49F4-8831-9A3DAD286E4D}">
      <dgm:prSet/>
      <dgm:spPr/>
      <dgm:t>
        <a:bodyPr/>
        <a:lstStyle/>
        <a:p>
          <a:endParaRPr lang="es-CO"/>
        </a:p>
      </dgm:t>
    </dgm:pt>
    <dgm:pt modelId="{0655BD2F-4302-4F05-909C-E76FF8941387}" type="sibTrans" cxnId="{7C896FE4-5098-49F4-8831-9A3DAD286E4D}">
      <dgm:prSet/>
      <dgm:spPr/>
      <dgm:t>
        <a:bodyPr/>
        <a:lstStyle/>
        <a:p>
          <a:endParaRPr lang="es-CO"/>
        </a:p>
      </dgm:t>
    </dgm:pt>
    <dgm:pt modelId="{1AEEE6A1-CF6E-4A9E-8555-CCA4E353E52F}">
      <dgm:prSet phldrT="[Texto]" custT="1"/>
      <dgm:spPr>
        <a:solidFill>
          <a:srgbClr val="FFFF66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CO" sz="20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Inscripción personería o cámara de comercio</a:t>
          </a:r>
          <a:endParaRPr lang="es-CO" sz="20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141B98-20E0-4F0C-BF09-60DDF22BF82A}" type="parTrans" cxnId="{3853593E-9672-4279-BE24-8A7B6EFCC02B}">
      <dgm:prSet/>
      <dgm:spPr/>
      <dgm:t>
        <a:bodyPr/>
        <a:lstStyle/>
        <a:p>
          <a:endParaRPr lang="es-CO"/>
        </a:p>
      </dgm:t>
    </dgm:pt>
    <dgm:pt modelId="{6474DE7C-629C-406A-A884-54C2F88DB87B}" type="sibTrans" cxnId="{3853593E-9672-4279-BE24-8A7B6EFCC02B}">
      <dgm:prSet/>
      <dgm:spPr/>
      <dgm:t>
        <a:bodyPr/>
        <a:lstStyle/>
        <a:p>
          <a:endParaRPr lang="es-CO"/>
        </a:p>
      </dgm:t>
    </dgm:pt>
    <dgm:pt modelId="{1C5CFA9D-3631-48F9-8910-86BFF5A5056C}">
      <dgm:prSet phldrT="[Texto]" custT="1"/>
      <dgm:spPr>
        <a:solidFill>
          <a:srgbClr val="FFFF66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CO" sz="20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Obtención del registro</a:t>
          </a:r>
          <a:endParaRPr lang="es-CO" sz="20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26496C-83C0-4B0E-8F4E-EFC8C803E22D}" type="parTrans" cxnId="{233EF7E6-2E71-4334-91F4-7C2004F88D5F}">
      <dgm:prSet/>
      <dgm:spPr/>
      <dgm:t>
        <a:bodyPr/>
        <a:lstStyle/>
        <a:p>
          <a:endParaRPr lang="es-CO"/>
        </a:p>
      </dgm:t>
    </dgm:pt>
    <dgm:pt modelId="{B714C7CE-64A0-4EE2-915D-414DE0246FFC}" type="sibTrans" cxnId="{233EF7E6-2E71-4334-91F4-7C2004F88D5F}">
      <dgm:prSet/>
      <dgm:spPr/>
      <dgm:t>
        <a:bodyPr/>
        <a:lstStyle/>
        <a:p>
          <a:endParaRPr lang="es-CO"/>
        </a:p>
      </dgm:t>
    </dgm:pt>
    <dgm:pt modelId="{036CC64C-819F-406D-886B-99D97F598949}" type="pres">
      <dgm:prSet presAssocID="{5E756071-2408-4BDF-AACC-9D79B8089B15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A80626E3-221E-4140-9DFB-E7F95D224FAB}" type="pres">
      <dgm:prSet presAssocID="{5E756071-2408-4BDF-AACC-9D79B8089B15}" presName="arrow" presStyleLbl="bgShp" presStyleIdx="0" presStyleCnt="1" custScaleX="111368" custLinFactNeighborX="-1062" custLinFactNeighborY="-266"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es-CO"/>
        </a:p>
      </dgm:t>
    </dgm:pt>
    <dgm:pt modelId="{A0B1618B-F70A-4783-859F-4B73A61D1CA9}" type="pres">
      <dgm:prSet presAssocID="{5E756071-2408-4BDF-AACC-9D79B8089B15}" presName="linearProcess" presStyleCnt="0"/>
      <dgm:spPr/>
    </dgm:pt>
    <dgm:pt modelId="{A9DCCD63-6039-4CB2-96C4-23BBDACD212B}" type="pres">
      <dgm:prSet presAssocID="{E58CF3EE-00E3-4E90-80C6-044CF70BB7EC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F9CE1FF-E578-441A-8B95-117E2E1BD21D}" type="pres">
      <dgm:prSet presAssocID="{9E7674E9-A668-45E2-9C37-4529F0AE3357}" presName="sibTrans" presStyleCnt="0"/>
      <dgm:spPr/>
    </dgm:pt>
    <dgm:pt modelId="{108A3240-6A03-4F02-BCF9-18109573E303}" type="pres">
      <dgm:prSet presAssocID="{8933A6DA-44F8-4400-9138-ABD54FA045D2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BE7788E-43FE-49D3-8F33-617C547680AC}" type="pres">
      <dgm:prSet presAssocID="{0655BD2F-4302-4F05-909C-E76FF8941387}" presName="sibTrans" presStyleCnt="0"/>
      <dgm:spPr/>
    </dgm:pt>
    <dgm:pt modelId="{763D931A-71BA-48B0-B3A7-8DFF508FC757}" type="pres">
      <dgm:prSet presAssocID="{1AEEE6A1-CF6E-4A9E-8555-CCA4E353E52F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7FC636F-858E-4290-A6C7-BAFC3B375F9B}" type="pres">
      <dgm:prSet presAssocID="{6474DE7C-629C-406A-A884-54C2F88DB87B}" presName="sibTrans" presStyleCnt="0"/>
      <dgm:spPr/>
    </dgm:pt>
    <dgm:pt modelId="{D31AB4C0-E1E3-435C-A2A4-8E70E2DCBD2C}" type="pres">
      <dgm:prSet presAssocID="{1C5CFA9D-3631-48F9-8910-86BFF5A5056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233EF7E6-2E71-4334-91F4-7C2004F88D5F}" srcId="{5E756071-2408-4BDF-AACC-9D79B8089B15}" destId="{1C5CFA9D-3631-48F9-8910-86BFF5A5056C}" srcOrd="3" destOrd="0" parTransId="{8326496C-83C0-4B0E-8F4E-EFC8C803E22D}" sibTransId="{B714C7CE-64A0-4EE2-915D-414DE0246FFC}"/>
    <dgm:cxn modelId="{C0721510-2758-446C-A9D2-C8B57B4F4F1B}" type="presOf" srcId="{E58CF3EE-00E3-4E90-80C6-044CF70BB7EC}" destId="{A9DCCD63-6039-4CB2-96C4-23BBDACD212B}" srcOrd="0" destOrd="0" presId="urn:microsoft.com/office/officeart/2005/8/layout/hProcess9"/>
    <dgm:cxn modelId="{F7F0C504-C0C9-4A45-9FE3-14F4063C3D2F}" type="presOf" srcId="{1AEEE6A1-CF6E-4A9E-8555-CCA4E353E52F}" destId="{763D931A-71BA-48B0-B3A7-8DFF508FC757}" srcOrd="0" destOrd="0" presId="urn:microsoft.com/office/officeart/2005/8/layout/hProcess9"/>
    <dgm:cxn modelId="{C9528C75-2A80-498D-9945-66A5334F4F61}" srcId="{5E756071-2408-4BDF-AACC-9D79B8089B15}" destId="{E58CF3EE-00E3-4E90-80C6-044CF70BB7EC}" srcOrd="0" destOrd="0" parTransId="{B003FECC-EB8C-4EC3-AB40-CAE0E381D03F}" sibTransId="{9E7674E9-A668-45E2-9C37-4529F0AE3357}"/>
    <dgm:cxn modelId="{3853593E-9672-4279-BE24-8A7B6EFCC02B}" srcId="{5E756071-2408-4BDF-AACC-9D79B8089B15}" destId="{1AEEE6A1-CF6E-4A9E-8555-CCA4E353E52F}" srcOrd="2" destOrd="0" parTransId="{CD141B98-20E0-4F0C-BF09-60DDF22BF82A}" sibTransId="{6474DE7C-629C-406A-A884-54C2F88DB87B}"/>
    <dgm:cxn modelId="{2D3B179C-76A4-4849-85BA-ADA2C8BDC3EF}" type="presOf" srcId="{1C5CFA9D-3631-48F9-8910-86BFF5A5056C}" destId="{D31AB4C0-E1E3-435C-A2A4-8E70E2DCBD2C}" srcOrd="0" destOrd="0" presId="urn:microsoft.com/office/officeart/2005/8/layout/hProcess9"/>
    <dgm:cxn modelId="{94F057D5-BFC5-49DC-BA03-4A17499A94F8}" type="presOf" srcId="{8933A6DA-44F8-4400-9138-ABD54FA045D2}" destId="{108A3240-6A03-4F02-BCF9-18109573E303}" srcOrd="0" destOrd="0" presId="urn:microsoft.com/office/officeart/2005/8/layout/hProcess9"/>
    <dgm:cxn modelId="{60830E03-120A-44AB-8656-BBF6B077D4FC}" type="presOf" srcId="{5E756071-2408-4BDF-AACC-9D79B8089B15}" destId="{036CC64C-819F-406D-886B-99D97F598949}" srcOrd="0" destOrd="0" presId="urn:microsoft.com/office/officeart/2005/8/layout/hProcess9"/>
    <dgm:cxn modelId="{7C896FE4-5098-49F4-8831-9A3DAD286E4D}" srcId="{5E756071-2408-4BDF-AACC-9D79B8089B15}" destId="{8933A6DA-44F8-4400-9138-ABD54FA045D2}" srcOrd="1" destOrd="0" parTransId="{0920706C-5C45-4180-BB89-6959CE81F969}" sibTransId="{0655BD2F-4302-4F05-909C-E76FF8941387}"/>
    <dgm:cxn modelId="{0253272D-D254-4897-8F96-58E1D7C977C3}" type="presParOf" srcId="{036CC64C-819F-406D-886B-99D97F598949}" destId="{A80626E3-221E-4140-9DFB-E7F95D224FAB}" srcOrd="0" destOrd="0" presId="urn:microsoft.com/office/officeart/2005/8/layout/hProcess9"/>
    <dgm:cxn modelId="{836E985E-8981-4447-80E9-8201D6EB8EC8}" type="presParOf" srcId="{036CC64C-819F-406D-886B-99D97F598949}" destId="{A0B1618B-F70A-4783-859F-4B73A61D1CA9}" srcOrd="1" destOrd="0" presId="urn:microsoft.com/office/officeart/2005/8/layout/hProcess9"/>
    <dgm:cxn modelId="{6D98EB73-8B05-4C0D-BEB7-8EF0E3A21803}" type="presParOf" srcId="{A0B1618B-F70A-4783-859F-4B73A61D1CA9}" destId="{A9DCCD63-6039-4CB2-96C4-23BBDACD212B}" srcOrd="0" destOrd="0" presId="urn:microsoft.com/office/officeart/2005/8/layout/hProcess9"/>
    <dgm:cxn modelId="{8D2A851D-0E69-4547-8136-B731F0EA4201}" type="presParOf" srcId="{A0B1618B-F70A-4783-859F-4B73A61D1CA9}" destId="{0F9CE1FF-E578-441A-8B95-117E2E1BD21D}" srcOrd="1" destOrd="0" presId="urn:microsoft.com/office/officeart/2005/8/layout/hProcess9"/>
    <dgm:cxn modelId="{EEE76684-BA7E-4E48-B86F-FCFA3E695422}" type="presParOf" srcId="{A0B1618B-F70A-4783-859F-4B73A61D1CA9}" destId="{108A3240-6A03-4F02-BCF9-18109573E303}" srcOrd="2" destOrd="0" presId="urn:microsoft.com/office/officeart/2005/8/layout/hProcess9"/>
    <dgm:cxn modelId="{0D62CBDD-AAE0-4E53-B942-B8537C4B875F}" type="presParOf" srcId="{A0B1618B-F70A-4783-859F-4B73A61D1CA9}" destId="{8BE7788E-43FE-49D3-8F33-617C547680AC}" srcOrd="3" destOrd="0" presId="urn:microsoft.com/office/officeart/2005/8/layout/hProcess9"/>
    <dgm:cxn modelId="{AEA4FA5C-4235-4372-BEDD-5A258050F7E4}" type="presParOf" srcId="{A0B1618B-F70A-4783-859F-4B73A61D1CA9}" destId="{763D931A-71BA-48B0-B3A7-8DFF508FC757}" srcOrd="4" destOrd="0" presId="urn:microsoft.com/office/officeart/2005/8/layout/hProcess9"/>
    <dgm:cxn modelId="{1059F68E-11E6-49BE-990B-D18912ECCAB5}" type="presParOf" srcId="{A0B1618B-F70A-4783-859F-4B73A61D1CA9}" destId="{C7FC636F-858E-4290-A6C7-BAFC3B375F9B}" srcOrd="5" destOrd="0" presId="urn:microsoft.com/office/officeart/2005/8/layout/hProcess9"/>
    <dgm:cxn modelId="{6052B6A9-AA50-4E16-B328-58112A95A92B}" type="presParOf" srcId="{A0B1618B-F70A-4783-859F-4B73A61D1CA9}" destId="{D31AB4C0-E1E3-435C-A2A4-8E70E2DCBD2C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210F05-6329-4E68-9200-4A1139EF19A6}" type="doc">
      <dgm:prSet loTypeId="urn:microsoft.com/office/officeart/2005/8/layout/hProcess4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CO"/>
        </a:p>
      </dgm:t>
    </dgm:pt>
    <dgm:pt modelId="{853DF673-3F4A-4C22-8520-0FBDB570D653}">
      <dgm:prSet phldrT="[Texto]"/>
      <dgm:spPr>
        <a:solidFill>
          <a:schemeClr val="accent1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CO" b="1" i="1" u="none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rId1" action="ppaction://hlinksldjump"/>
            </a:rPr>
            <a:t>Cumplimiento del cometido</a:t>
          </a:r>
          <a:endParaRPr lang="es-CO" b="1" i="1" u="none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A05E29-69DA-4C5C-84E1-72E34D4A0470}" type="parTrans" cxnId="{57309FE4-7523-4208-8734-CD638169CB4B}">
      <dgm:prSet/>
      <dgm:spPr/>
      <dgm:t>
        <a:bodyPr/>
        <a:lstStyle/>
        <a:p>
          <a:endParaRPr lang="es-CO"/>
        </a:p>
      </dgm:t>
    </dgm:pt>
    <dgm:pt modelId="{EC48E233-38D8-437A-B473-86BA3E64D87D}" type="sibTrans" cxnId="{57309FE4-7523-4208-8734-CD638169CB4B}">
      <dgm:prSet/>
      <dgm:spPr/>
      <dgm:t>
        <a:bodyPr/>
        <a:lstStyle/>
        <a:p>
          <a:endParaRPr lang="es-CO"/>
        </a:p>
      </dgm:t>
    </dgm:pt>
    <dgm:pt modelId="{742BC672-128F-4359-9843-E6211BB06851}">
      <dgm:prSet phldrT="[Texto]" custT="1"/>
      <dgm:spPr>
        <a:solidFill>
          <a:srgbClr val="FFCC66"/>
        </a:solidFill>
      </dgm:spPr>
      <dgm:t>
        <a:bodyPr/>
        <a:lstStyle/>
        <a:p>
          <a:pPr algn="ctr"/>
          <a:r>
            <a:rPr lang="es-CO" sz="24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Aplicación y</a:t>
          </a:r>
          <a:endParaRPr lang="es-CO" sz="24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EE4DF0-4E96-453B-BCCF-DFAB1463575A}" type="parTrans" cxnId="{15B8EE7D-246B-45D0-84E4-2A43A2784C9D}">
      <dgm:prSet/>
      <dgm:spPr/>
      <dgm:t>
        <a:bodyPr/>
        <a:lstStyle/>
        <a:p>
          <a:endParaRPr lang="es-CO"/>
        </a:p>
      </dgm:t>
    </dgm:pt>
    <dgm:pt modelId="{A5EDA197-C15F-49B2-93EE-34149FBFC990}" type="sibTrans" cxnId="{15B8EE7D-246B-45D0-84E4-2A43A2784C9D}">
      <dgm:prSet/>
      <dgm:spPr/>
      <dgm:t>
        <a:bodyPr/>
        <a:lstStyle/>
        <a:p>
          <a:endParaRPr lang="es-CO"/>
        </a:p>
      </dgm:t>
    </dgm:pt>
    <dgm:pt modelId="{8DFB2880-BCC1-4087-A4C4-3B8A00125E9B}">
      <dgm:prSet phldrT="[Texto]"/>
      <dgm:spPr>
        <a:solidFill>
          <a:schemeClr val="accent1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CO" b="1" i="1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rId1" action="ppaction://hlinksldjump"/>
            </a:rPr>
            <a:t>Cobertura de beneficiarios</a:t>
          </a:r>
          <a:endParaRPr lang="es-CO" b="1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B7C380-1122-4DCC-9081-E29269AD0E98}" type="parTrans" cxnId="{24CD6B2F-1448-4393-A7AF-CA719ACC2B47}">
      <dgm:prSet/>
      <dgm:spPr/>
      <dgm:t>
        <a:bodyPr/>
        <a:lstStyle/>
        <a:p>
          <a:endParaRPr lang="es-CO"/>
        </a:p>
      </dgm:t>
    </dgm:pt>
    <dgm:pt modelId="{7E9560F5-BA02-4686-9AFA-A22C8EEBFE8E}" type="sibTrans" cxnId="{24CD6B2F-1448-4393-A7AF-CA719ACC2B47}">
      <dgm:prSet/>
      <dgm:spPr/>
      <dgm:t>
        <a:bodyPr/>
        <a:lstStyle/>
        <a:p>
          <a:endParaRPr lang="es-CO"/>
        </a:p>
      </dgm:t>
    </dgm:pt>
    <dgm:pt modelId="{F19A9ECF-5C2C-470D-BDEE-243C8D42ECB7}">
      <dgm:prSet phldrT="[Texto]" custT="1"/>
      <dgm:spPr>
        <a:solidFill>
          <a:srgbClr val="FFCC66"/>
        </a:solidFill>
      </dgm:spPr>
      <dgm:t>
        <a:bodyPr/>
        <a:lstStyle/>
        <a:p>
          <a:r>
            <a:rPr lang="es-CO" sz="24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Calidad</a:t>
          </a:r>
          <a:endParaRPr lang="es-CO" sz="24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05EDB3-2E5F-438E-BA2B-7D73800D2AB9}" type="parTrans" cxnId="{D2CEF950-CDA4-4604-A15B-BC18B6D25B3C}">
      <dgm:prSet/>
      <dgm:spPr/>
      <dgm:t>
        <a:bodyPr/>
        <a:lstStyle/>
        <a:p>
          <a:endParaRPr lang="es-CO"/>
        </a:p>
      </dgm:t>
    </dgm:pt>
    <dgm:pt modelId="{683B1AA4-50FA-43C2-9119-C0CAAD377A4A}" type="sibTrans" cxnId="{D2CEF950-CDA4-4604-A15B-BC18B6D25B3C}">
      <dgm:prSet/>
      <dgm:spPr/>
      <dgm:t>
        <a:bodyPr/>
        <a:lstStyle/>
        <a:p>
          <a:endParaRPr lang="es-CO"/>
        </a:p>
      </dgm:t>
    </dgm:pt>
    <dgm:pt modelId="{010ECCF7-7111-416B-9A61-173EC0B4112C}">
      <dgm:prSet phldrT="[Texto]" custT="1"/>
      <dgm:spPr>
        <a:solidFill>
          <a:srgbClr val="FFCC66"/>
        </a:solidFill>
      </dgm:spPr>
      <dgm:t>
        <a:bodyPr/>
        <a:lstStyle/>
        <a:p>
          <a:r>
            <a:rPr lang="es-CO" sz="24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Efectividad</a:t>
          </a:r>
          <a:endParaRPr lang="es-CO" sz="24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16CAC8-E466-4D17-AD6C-4DE06A1A0CAE}" type="parTrans" cxnId="{F9EC60C7-2F8B-4677-801B-A957DC506CD6}">
      <dgm:prSet/>
      <dgm:spPr/>
      <dgm:t>
        <a:bodyPr/>
        <a:lstStyle/>
        <a:p>
          <a:endParaRPr lang="es-CO"/>
        </a:p>
      </dgm:t>
    </dgm:pt>
    <dgm:pt modelId="{F8652439-97E9-43AE-935B-250E3ED275B9}" type="sibTrans" cxnId="{F9EC60C7-2F8B-4677-801B-A957DC506CD6}">
      <dgm:prSet/>
      <dgm:spPr/>
      <dgm:t>
        <a:bodyPr/>
        <a:lstStyle/>
        <a:p>
          <a:endParaRPr lang="es-CO"/>
        </a:p>
      </dgm:t>
    </dgm:pt>
    <dgm:pt modelId="{E9F6B8AB-12DC-430D-9156-4D417F397D49}">
      <dgm:prSet phldrT="[Texto]"/>
      <dgm:spPr>
        <a:solidFill>
          <a:schemeClr val="accent1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CO" b="1" i="1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rId2" action="ppaction://hlinksldjump"/>
            </a:rPr>
            <a:t>Contratación Pública</a:t>
          </a:r>
          <a:endParaRPr lang="es-CO" b="1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B96ED5-4A39-4C0E-86D2-C28C3E65D2B4}" type="parTrans" cxnId="{58CE26A8-2114-4038-B416-69291C1F65EB}">
      <dgm:prSet/>
      <dgm:spPr/>
      <dgm:t>
        <a:bodyPr/>
        <a:lstStyle/>
        <a:p>
          <a:endParaRPr lang="es-CO"/>
        </a:p>
      </dgm:t>
    </dgm:pt>
    <dgm:pt modelId="{CEF39D7B-3221-4444-A1CD-8A5B946F145E}" type="sibTrans" cxnId="{58CE26A8-2114-4038-B416-69291C1F65EB}">
      <dgm:prSet/>
      <dgm:spPr/>
      <dgm:t>
        <a:bodyPr/>
        <a:lstStyle/>
        <a:p>
          <a:endParaRPr lang="es-CO"/>
        </a:p>
      </dgm:t>
    </dgm:pt>
    <dgm:pt modelId="{12729A8F-2A9E-4AC5-B25B-BD48DB9AED1F}">
      <dgm:prSet phldrT="[Texto]" custT="1"/>
      <dgm:spPr>
        <a:solidFill>
          <a:srgbClr val="FFCC66"/>
        </a:solidFill>
      </dgm:spPr>
      <dgm:t>
        <a:bodyPr/>
        <a:lstStyle/>
        <a:p>
          <a:r>
            <a:rPr lang="es-CO" sz="24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Oportunidad</a:t>
          </a:r>
          <a:endParaRPr lang="es-CO" sz="24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C81537-D18A-4E2E-B0AD-0453DD7B3A12}" type="parTrans" cxnId="{3B37D569-6537-4D45-A715-414A9D277CBA}">
      <dgm:prSet/>
      <dgm:spPr/>
      <dgm:t>
        <a:bodyPr/>
        <a:lstStyle/>
        <a:p>
          <a:endParaRPr lang="es-CO"/>
        </a:p>
      </dgm:t>
    </dgm:pt>
    <dgm:pt modelId="{2C3E8365-927F-447F-9ED6-E16136E7A42A}" type="sibTrans" cxnId="{3B37D569-6537-4D45-A715-414A9D277CBA}">
      <dgm:prSet/>
      <dgm:spPr/>
      <dgm:t>
        <a:bodyPr/>
        <a:lstStyle/>
        <a:p>
          <a:endParaRPr lang="es-CO"/>
        </a:p>
      </dgm:t>
    </dgm:pt>
    <dgm:pt modelId="{4B3E9476-7BB7-4E23-8EDF-AF5920333784}">
      <dgm:prSet phldrT="[Texto]" custT="1"/>
      <dgm:spPr>
        <a:solidFill>
          <a:srgbClr val="FFCC66"/>
        </a:solidFill>
      </dgm:spPr>
      <dgm:t>
        <a:bodyPr/>
        <a:lstStyle/>
        <a:p>
          <a:r>
            <a:rPr lang="es-CO" sz="24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La diligencia</a:t>
          </a:r>
          <a:endParaRPr lang="es-CO" sz="24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820B79-A4D3-4FAF-B8CC-B09A6849085B}" type="parTrans" cxnId="{F082A392-0ED7-4ECF-9D46-0E1D1BA8A6B4}">
      <dgm:prSet/>
      <dgm:spPr/>
      <dgm:t>
        <a:bodyPr/>
        <a:lstStyle/>
        <a:p>
          <a:endParaRPr lang="es-CO"/>
        </a:p>
      </dgm:t>
    </dgm:pt>
    <dgm:pt modelId="{763B361B-2AB2-41A0-B70F-B6DCAB824B45}" type="sibTrans" cxnId="{F082A392-0ED7-4ECF-9D46-0E1D1BA8A6B4}">
      <dgm:prSet/>
      <dgm:spPr/>
      <dgm:t>
        <a:bodyPr/>
        <a:lstStyle/>
        <a:p>
          <a:endParaRPr lang="es-CO"/>
        </a:p>
      </dgm:t>
    </dgm:pt>
    <dgm:pt modelId="{336780F3-710B-4ACA-AC26-09F9B9780E3E}">
      <dgm:prSet phldrT="[Texto]" custT="1"/>
      <dgm:spPr>
        <a:solidFill>
          <a:srgbClr val="FFCC66"/>
        </a:solidFill>
      </dgm:spPr>
      <dgm:t>
        <a:bodyPr/>
        <a:lstStyle/>
        <a:p>
          <a:pPr algn="ctr"/>
          <a:r>
            <a:rPr lang="es-CO" sz="24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Asignación  de recursos </a:t>
          </a:r>
          <a:endParaRPr lang="es-CO" sz="24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4C59ED-B383-4647-A37F-130C68DD4C99}" type="parTrans" cxnId="{F13FF883-FCEA-489D-AE22-307D7FF18E22}">
      <dgm:prSet/>
      <dgm:spPr/>
      <dgm:t>
        <a:bodyPr/>
        <a:lstStyle/>
        <a:p>
          <a:endParaRPr lang="es-CO"/>
        </a:p>
      </dgm:t>
    </dgm:pt>
    <dgm:pt modelId="{E86861A7-FD7F-4B03-A4B3-DF710B9D8C93}" type="sibTrans" cxnId="{F13FF883-FCEA-489D-AE22-307D7FF18E22}">
      <dgm:prSet/>
      <dgm:spPr/>
      <dgm:t>
        <a:bodyPr/>
        <a:lstStyle/>
        <a:p>
          <a:endParaRPr lang="es-CO"/>
        </a:p>
      </dgm:t>
    </dgm:pt>
    <dgm:pt modelId="{86243860-1EAD-400B-9E67-9F7CA90F2014}" type="pres">
      <dgm:prSet presAssocID="{58210F05-6329-4E68-9200-4A1139EF19A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6713DF69-F250-47B6-AA43-CF372F16A5B6}" type="pres">
      <dgm:prSet presAssocID="{58210F05-6329-4E68-9200-4A1139EF19A6}" presName="tSp" presStyleCnt="0"/>
      <dgm:spPr/>
      <dgm:t>
        <a:bodyPr/>
        <a:lstStyle/>
        <a:p>
          <a:endParaRPr lang="es-CO"/>
        </a:p>
      </dgm:t>
    </dgm:pt>
    <dgm:pt modelId="{16FF8972-7A63-4745-A002-FD8FBA8F6908}" type="pres">
      <dgm:prSet presAssocID="{58210F05-6329-4E68-9200-4A1139EF19A6}" presName="bSp" presStyleCnt="0"/>
      <dgm:spPr/>
      <dgm:t>
        <a:bodyPr/>
        <a:lstStyle/>
        <a:p>
          <a:endParaRPr lang="es-CO"/>
        </a:p>
      </dgm:t>
    </dgm:pt>
    <dgm:pt modelId="{42799226-626A-43AB-B52C-D911E86DBF5D}" type="pres">
      <dgm:prSet presAssocID="{58210F05-6329-4E68-9200-4A1139EF19A6}" presName="process" presStyleCnt="0"/>
      <dgm:spPr/>
      <dgm:t>
        <a:bodyPr/>
        <a:lstStyle/>
        <a:p>
          <a:endParaRPr lang="es-CO"/>
        </a:p>
      </dgm:t>
    </dgm:pt>
    <dgm:pt modelId="{EBB98AD4-012E-4F2C-8CC8-FF92BD3A8014}" type="pres">
      <dgm:prSet presAssocID="{853DF673-3F4A-4C22-8520-0FBDB570D653}" presName="composite1" presStyleCnt="0"/>
      <dgm:spPr/>
      <dgm:t>
        <a:bodyPr/>
        <a:lstStyle/>
        <a:p>
          <a:endParaRPr lang="es-CO"/>
        </a:p>
      </dgm:t>
    </dgm:pt>
    <dgm:pt modelId="{D7AB0E14-AD5A-416E-8A21-D6A380A3A6FF}" type="pres">
      <dgm:prSet presAssocID="{853DF673-3F4A-4C22-8520-0FBDB570D653}" presName="dummyNode1" presStyleLbl="node1" presStyleIdx="0" presStyleCnt="3"/>
      <dgm:spPr/>
      <dgm:t>
        <a:bodyPr/>
        <a:lstStyle/>
        <a:p>
          <a:endParaRPr lang="es-CO"/>
        </a:p>
      </dgm:t>
    </dgm:pt>
    <dgm:pt modelId="{62D01F4B-AA35-4B9F-931D-3BB91A28A7D0}" type="pres">
      <dgm:prSet presAssocID="{853DF673-3F4A-4C22-8520-0FBDB570D653}" presName="childNode1" presStyleLbl="bgAcc1" presStyleIdx="0" presStyleCnt="3" custScaleY="68504" custLinFactNeighborX="-6750" custLinFactNeighborY="16401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C2AE47D-1710-4494-B64C-EDE18B7794C3}" type="pres">
      <dgm:prSet presAssocID="{853DF673-3F4A-4C22-8520-0FBDB570D653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5351A2A-9DB8-4AB5-97F5-481B3D7113B2}" type="pres">
      <dgm:prSet presAssocID="{853DF673-3F4A-4C22-8520-0FBDB570D653}" presName="parentNode1" presStyleLbl="node1" presStyleIdx="0" presStyleCnt="3" custLinFactY="-100000" custLinFactNeighborX="-27843" custLinFactNeighborY="-176244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32CA8CD-43F2-4AD5-B127-1325B5B2BD0B}" type="pres">
      <dgm:prSet presAssocID="{853DF673-3F4A-4C22-8520-0FBDB570D653}" presName="connSite1" presStyleCnt="0"/>
      <dgm:spPr/>
      <dgm:t>
        <a:bodyPr/>
        <a:lstStyle/>
        <a:p>
          <a:endParaRPr lang="es-CO"/>
        </a:p>
      </dgm:t>
    </dgm:pt>
    <dgm:pt modelId="{F2BA2866-7A0B-476B-B3C1-5E04405E090C}" type="pres">
      <dgm:prSet presAssocID="{EC48E233-38D8-437A-B473-86BA3E64D87D}" presName="Name9" presStyleLbl="sibTrans2D1" presStyleIdx="0" presStyleCnt="2" custAng="10800000" custFlipVert="0" custFlipHor="1" custScaleX="2448" custScaleY="2927" custLinFactNeighborX="-70240" custLinFactNeighborY="50055"/>
      <dgm:spPr>
        <a:prstGeom prst="blockArc">
          <a:avLst/>
        </a:prstGeom>
      </dgm:spPr>
      <dgm:t>
        <a:bodyPr/>
        <a:lstStyle/>
        <a:p>
          <a:endParaRPr lang="es-CO"/>
        </a:p>
      </dgm:t>
    </dgm:pt>
    <dgm:pt modelId="{C5FF6702-82DE-44D1-B130-A4AA7D9BA0FA}" type="pres">
      <dgm:prSet presAssocID="{8DFB2880-BCC1-4087-A4C4-3B8A00125E9B}" presName="composite2" presStyleCnt="0"/>
      <dgm:spPr/>
      <dgm:t>
        <a:bodyPr/>
        <a:lstStyle/>
        <a:p>
          <a:endParaRPr lang="es-CO"/>
        </a:p>
      </dgm:t>
    </dgm:pt>
    <dgm:pt modelId="{A36BE165-945A-4DDF-BC75-C6E79CE4500D}" type="pres">
      <dgm:prSet presAssocID="{8DFB2880-BCC1-4087-A4C4-3B8A00125E9B}" presName="dummyNode2" presStyleLbl="node1" presStyleIdx="0" presStyleCnt="3"/>
      <dgm:spPr/>
      <dgm:t>
        <a:bodyPr/>
        <a:lstStyle/>
        <a:p>
          <a:endParaRPr lang="es-CO"/>
        </a:p>
      </dgm:t>
    </dgm:pt>
    <dgm:pt modelId="{0479C6E7-2944-4A85-BA62-E3A545298B19}" type="pres">
      <dgm:prSet presAssocID="{8DFB2880-BCC1-4087-A4C4-3B8A00125E9B}" presName="childNode2" presStyleLbl="bgAcc1" presStyleIdx="1" presStyleCnt="3" custScaleY="70073" custLinFactNeighborX="-1350" custLinFactNeighborY="1718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B2E44DF-4A28-4025-AEEA-784DB811401E}" type="pres">
      <dgm:prSet presAssocID="{8DFB2880-BCC1-4087-A4C4-3B8A00125E9B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2C4B66B-749B-43A6-8C19-9B0620920CE1}" type="pres">
      <dgm:prSet presAssocID="{8DFB2880-BCC1-4087-A4C4-3B8A00125E9B}" presName="parentNode2" presStyleLbl="node1" presStyleIdx="1" presStyleCnt="3" custLinFactNeighborX="-20756" custLinFactNeighborY="-40737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CFBDFC2-33DA-48A3-83C3-38F5484B4D7A}" type="pres">
      <dgm:prSet presAssocID="{8DFB2880-BCC1-4087-A4C4-3B8A00125E9B}" presName="connSite2" presStyleCnt="0"/>
      <dgm:spPr/>
      <dgm:t>
        <a:bodyPr/>
        <a:lstStyle/>
        <a:p>
          <a:endParaRPr lang="es-CO"/>
        </a:p>
      </dgm:t>
    </dgm:pt>
    <dgm:pt modelId="{8D77B030-FBA8-4027-ABE0-020484CDF50F}" type="pres">
      <dgm:prSet presAssocID="{7E9560F5-BA02-4686-9AFA-A22C8EEBFE8E}" presName="Name18" presStyleLbl="sibTrans2D1" presStyleIdx="1" presStyleCnt="2" custFlipVert="1" custFlipHor="1" custScaleX="29013" custScaleY="4763"/>
      <dgm:spPr/>
      <dgm:t>
        <a:bodyPr/>
        <a:lstStyle/>
        <a:p>
          <a:endParaRPr lang="es-CO"/>
        </a:p>
      </dgm:t>
    </dgm:pt>
    <dgm:pt modelId="{552AAF9D-D99E-4834-A184-04B667746B20}" type="pres">
      <dgm:prSet presAssocID="{E9F6B8AB-12DC-430D-9156-4D417F397D49}" presName="composite1" presStyleCnt="0"/>
      <dgm:spPr/>
      <dgm:t>
        <a:bodyPr/>
        <a:lstStyle/>
        <a:p>
          <a:endParaRPr lang="es-CO"/>
        </a:p>
      </dgm:t>
    </dgm:pt>
    <dgm:pt modelId="{649FAA58-07EC-4162-8729-84404AF8886E}" type="pres">
      <dgm:prSet presAssocID="{E9F6B8AB-12DC-430D-9156-4D417F397D49}" presName="dummyNode1" presStyleLbl="node1" presStyleIdx="1" presStyleCnt="3"/>
      <dgm:spPr/>
      <dgm:t>
        <a:bodyPr/>
        <a:lstStyle/>
        <a:p>
          <a:endParaRPr lang="es-CO"/>
        </a:p>
      </dgm:t>
    </dgm:pt>
    <dgm:pt modelId="{D586B83B-CB09-4E7F-8465-AC8E043938A4}" type="pres">
      <dgm:prSet presAssocID="{E9F6B8AB-12DC-430D-9156-4D417F397D49}" presName="childNode1" presStyleLbl="bgAcc1" presStyleIdx="2" presStyleCnt="3" custScaleY="70073" custLinFactNeighborX="2250" custLinFactNeighborY="1722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BB3C4B5-24ED-4888-B967-0558D2C8A045}" type="pres">
      <dgm:prSet presAssocID="{E9F6B8AB-12DC-430D-9156-4D417F397D49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695A412-A60D-4C2B-97A9-AFF3BD066A64}" type="pres">
      <dgm:prSet presAssocID="{E9F6B8AB-12DC-430D-9156-4D417F397D49}" presName="parentNode1" presStyleLbl="node1" presStyleIdx="2" presStyleCnt="3" custLinFactY="-100000" custLinFactNeighborX="-17741" custLinFactNeighborY="-171700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F60C35F-C2CA-4E07-AFA0-646592427568}" type="pres">
      <dgm:prSet presAssocID="{E9F6B8AB-12DC-430D-9156-4D417F397D49}" presName="connSite1" presStyleCnt="0"/>
      <dgm:spPr/>
      <dgm:t>
        <a:bodyPr/>
        <a:lstStyle/>
        <a:p>
          <a:endParaRPr lang="es-CO"/>
        </a:p>
      </dgm:t>
    </dgm:pt>
  </dgm:ptLst>
  <dgm:cxnLst>
    <dgm:cxn modelId="{3B37D569-6537-4D45-A715-414A9D277CBA}" srcId="{E9F6B8AB-12DC-430D-9156-4D417F397D49}" destId="{12729A8F-2A9E-4AC5-B25B-BD48DB9AED1F}" srcOrd="0" destOrd="0" parTransId="{DCC81537-D18A-4E2E-B0AD-0453DD7B3A12}" sibTransId="{2C3E8365-927F-447F-9ED6-E16136E7A42A}"/>
    <dgm:cxn modelId="{4C06130E-4661-405B-B849-B033A92D91E4}" type="presOf" srcId="{336780F3-710B-4ACA-AC26-09F9B9780E3E}" destId="{8C2AE47D-1710-4494-B64C-EDE18B7794C3}" srcOrd="1" destOrd="1" presId="urn:microsoft.com/office/officeart/2005/8/layout/hProcess4"/>
    <dgm:cxn modelId="{30A3A286-D80D-4A63-A66E-0CA52865958B}" type="presOf" srcId="{742BC672-128F-4359-9843-E6211BB06851}" destId="{62D01F4B-AA35-4B9F-931D-3BB91A28A7D0}" srcOrd="0" destOrd="0" presId="urn:microsoft.com/office/officeart/2005/8/layout/hProcess4"/>
    <dgm:cxn modelId="{D2CEF950-CDA4-4604-A15B-BC18B6D25B3C}" srcId="{8DFB2880-BCC1-4087-A4C4-3B8A00125E9B}" destId="{F19A9ECF-5C2C-470D-BDEE-243C8D42ECB7}" srcOrd="0" destOrd="0" parTransId="{D705EDB3-2E5F-438E-BA2B-7D73800D2AB9}" sibTransId="{683B1AA4-50FA-43C2-9119-C0CAAD377A4A}"/>
    <dgm:cxn modelId="{F0C79215-3D6A-4D59-97BE-43EAFD8C3005}" type="presOf" srcId="{853DF673-3F4A-4C22-8520-0FBDB570D653}" destId="{55351A2A-9DB8-4AB5-97F5-481B3D7113B2}" srcOrd="0" destOrd="0" presId="urn:microsoft.com/office/officeart/2005/8/layout/hProcess4"/>
    <dgm:cxn modelId="{1C4285D9-1A30-488F-A022-159E03389AB4}" type="presOf" srcId="{742BC672-128F-4359-9843-E6211BB06851}" destId="{8C2AE47D-1710-4494-B64C-EDE18B7794C3}" srcOrd="1" destOrd="0" presId="urn:microsoft.com/office/officeart/2005/8/layout/hProcess4"/>
    <dgm:cxn modelId="{788C3F53-FEF7-4493-8364-9D249403DB7B}" type="presOf" srcId="{4B3E9476-7BB7-4E23-8EDF-AF5920333784}" destId="{D586B83B-CB09-4E7F-8465-AC8E043938A4}" srcOrd="0" destOrd="1" presId="urn:microsoft.com/office/officeart/2005/8/layout/hProcess4"/>
    <dgm:cxn modelId="{73EA11E1-9554-46B8-B5F6-437EBF78DD0E}" type="presOf" srcId="{F19A9ECF-5C2C-470D-BDEE-243C8D42ECB7}" destId="{0479C6E7-2944-4A85-BA62-E3A545298B19}" srcOrd="0" destOrd="0" presId="urn:microsoft.com/office/officeart/2005/8/layout/hProcess4"/>
    <dgm:cxn modelId="{196DF27B-C8C0-4758-A8F4-1575A4272640}" type="presOf" srcId="{E9F6B8AB-12DC-430D-9156-4D417F397D49}" destId="{7695A412-A60D-4C2B-97A9-AFF3BD066A64}" srcOrd="0" destOrd="0" presId="urn:microsoft.com/office/officeart/2005/8/layout/hProcess4"/>
    <dgm:cxn modelId="{F9EC60C7-2F8B-4677-801B-A957DC506CD6}" srcId="{8DFB2880-BCC1-4087-A4C4-3B8A00125E9B}" destId="{010ECCF7-7111-416B-9A61-173EC0B4112C}" srcOrd="1" destOrd="0" parTransId="{D316CAC8-E466-4D17-AD6C-4DE06A1A0CAE}" sibTransId="{F8652439-97E9-43AE-935B-250E3ED275B9}"/>
    <dgm:cxn modelId="{F082A392-0ED7-4ECF-9D46-0E1D1BA8A6B4}" srcId="{E9F6B8AB-12DC-430D-9156-4D417F397D49}" destId="{4B3E9476-7BB7-4E23-8EDF-AF5920333784}" srcOrd="1" destOrd="0" parTransId="{0C820B79-A4D3-4FAF-B8CC-B09A6849085B}" sibTransId="{763B361B-2AB2-41A0-B70F-B6DCAB824B45}"/>
    <dgm:cxn modelId="{0E61B74F-9FC2-483E-8668-8D7864DB37C7}" type="presOf" srcId="{8DFB2880-BCC1-4087-A4C4-3B8A00125E9B}" destId="{12C4B66B-749B-43A6-8C19-9B0620920CE1}" srcOrd="0" destOrd="0" presId="urn:microsoft.com/office/officeart/2005/8/layout/hProcess4"/>
    <dgm:cxn modelId="{24CD6B2F-1448-4393-A7AF-CA719ACC2B47}" srcId="{58210F05-6329-4E68-9200-4A1139EF19A6}" destId="{8DFB2880-BCC1-4087-A4C4-3B8A00125E9B}" srcOrd="1" destOrd="0" parTransId="{15B7C380-1122-4DCC-9081-E29269AD0E98}" sibTransId="{7E9560F5-BA02-4686-9AFA-A22C8EEBFE8E}"/>
    <dgm:cxn modelId="{DCEEC25B-24BF-404E-866A-01914584E628}" type="presOf" srcId="{12729A8F-2A9E-4AC5-B25B-BD48DB9AED1F}" destId="{2BB3C4B5-24ED-4888-B967-0558D2C8A045}" srcOrd="1" destOrd="0" presId="urn:microsoft.com/office/officeart/2005/8/layout/hProcess4"/>
    <dgm:cxn modelId="{F13FF883-FCEA-489D-AE22-307D7FF18E22}" srcId="{853DF673-3F4A-4C22-8520-0FBDB570D653}" destId="{336780F3-710B-4ACA-AC26-09F9B9780E3E}" srcOrd="1" destOrd="0" parTransId="{104C59ED-B383-4647-A37F-130C68DD4C99}" sibTransId="{E86861A7-FD7F-4B03-A4B3-DF710B9D8C93}"/>
    <dgm:cxn modelId="{57309FE4-7523-4208-8734-CD638169CB4B}" srcId="{58210F05-6329-4E68-9200-4A1139EF19A6}" destId="{853DF673-3F4A-4C22-8520-0FBDB570D653}" srcOrd="0" destOrd="0" parTransId="{65A05E29-69DA-4C5C-84E1-72E34D4A0470}" sibTransId="{EC48E233-38D8-437A-B473-86BA3E64D87D}"/>
    <dgm:cxn modelId="{7BDC1979-77DE-4498-B9E1-9C95866ACA25}" type="presOf" srcId="{010ECCF7-7111-416B-9A61-173EC0B4112C}" destId="{EB2E44DF-4A28-4025-AEEA-784DB811401E}" srcOrd="1" destOrd="1" presId="urn:microsoft.com/office/officeart/2005/8/layout/hProcess4"/>
    <dgm:cxn modelId="{7D388F26-4D0B-4392-B86A-DB968F8470D6}" type="presOf" srcId="{010ECCF7-7111-416B-9A61-173EC0B4112C}" destId="{0479C6E7-2944-4A85-BA62-E3A545298B19}" srcOrd="0" destOrd="1" presId="urn:microsoft.com/office/officeart/2005/8/layout/hProcess4"/>
    <dgm:cxn modelId="{6FBD945F-C684-467D-838D-09202AFAE1E1}" type="presOf" srcId="{58210F05-6329-4E68-9200-4A1139EF19A6}" destId="{86243860-1EAD-400B-9E67-9F7CA90F2014}" srcOrd="0" destOrd="0" presId="urn:microsoft.com/office/officeart/2005/8/layout/hProcess4"/>
    <dgm:cxn modelId="{AE34A2EB-B0E5-4ACE-9137-1545676B6813}" type="presOf" srcId="{7E9560F5-BA02-4686-9AFA-A22C8EEBFE8E}" destId="{8D77B030-FBA8-4027-ABE0-020484CDF50F}" srcOrd="0" destOrd="0" presId="urn:microsoft.com/office/officeart/2005/8/layout/hProcess4"/>
    <dgm:cxn modelId="{15B8EE7D-246B-45D0-84E4-2A43A2784C9D}" srcId="{853DF673-3F4A-4C22-8520-0FBDB570D653}" destId="{742BC672-128F-4359-9843-E6211BB06851}" srcOrd="0" destOrd="0" parTransId="{A6EE4DF0-4E96-453B-BCCF-DFAB1463575A}" sibTransId="{A5EDA197-C15F-49B2-93EE-34149FBFC990}"/>
    <dgm:cxn modelId="{AD786DF4-2C1D-4ECF-81F2-2FA413896E74}" type="presOf" srcId="{12729A8F-2A9E-4AC5-B25B-BD48DB9AED1F}" destId="{D586B83B-CB09-4E7F-8465-AC8E043938A4}" srcOrd="0" destOrd="0" presId="urn:microsoft.com/office/officeart/2005/8/layout/hProcess4"/>
    <dgm:cxn modelId="{ACA67876-2C43-41D0-A61A-FE50D74D6819}" type="presOf" srcId="{336780F3-710B-4ACA-AC26-09F9B9780E3E}" destId="{62D01F4B-AA35-4B9F-931D-3BB91A28A7D0}" srcOrd="0" destOrd="1" presId="urn:microsoft.com/office/officeart/2005/8/layout/hProcess4"/>
    <dgm:cxn modelId="{B9FE6CBF-49D2-42ED-80DC-7DF38C6FBCF5}" type="presOf" srcId="{F19A9ECF-5C2C-470D-BDEE-243C8D42ECB7}" destId="{EB2E44DF-4A28-4025-AEEA-784DB811401E}" srcOrd="1" destOrd="0" presId="urn:microsoft.com/office/officeart/2005/8/layout/hProcess4"/>
    <dgm:cxn modelId="{E6381EFB-6D06-45E2-88CA-B9E2D462CAFE}" type="presOf" srcId="{EC48E233-38D8-437A-B473-86BA3E64D87D}" destId="{F2BA2866-7A0B-476B-B3C1-5E04405E090C}" srcOrd="0" destOrd="0" presId="urn:microsoft.com/office/officeart/2005/8/layout/hProcess4"/>
    <dgm:cxn modelId="{58CE26A8-2114-4038-B416-69291C1F65EB}" srcId="{58210F05-6329-4E68-9200-4A1139EF19A6}" destId="{E9F6B8AB-12DC-430D-9156-4D417F397D49}" srcOrd="2" destOrd="0" parTransId="{EEB96ED5-4A39-4C0E-86D2-C28C3E65D2B4}" sibTransId="{CEF39D7B-3221-4444-A1CD-8A5B946F145E}"/>
    <dgm:cxn modelId="{39356663-4189-4D96-B0AE-7DE53728D76B}" type="presOf" srcId="{4B3E9476-7BB7-4E23-8EDF-AF5920333784}" destId="{2BB3C4B5-24ED-4888-B967-0558D2C8A045}" srcOrd="1" destOrd="1" presId="urn:microsoft.com/office/officeart/2005/8/layout/hProcess4"/>
    <dgm:cxn modelId="{E4EEC66E-47D0-4121-9503-9A2A06B12F19}" type="presParOf" srcId="{86243860-1EAD-400B-9E67-9F7CA90F2014}" destId="{6713DF69-F250-47B6-AA43-CF372F16A5B6}" srcOrd="0" destOrd="0" presId="urn:microsoft.com/office/officeart/2005/8/layout/hProcess4"/>
    <dgm:cxn modelId="{7651254A-BCF4-4E69-A5F2-FBE5895B23DC}" type="presParOf" srcId="{86243860-1EAD-400B-9E67-9F7CA90F2014}" destId="{16FF8972-7A63-4745-A002-FD8FBA8F6908}" srcOrd="1" destOrd="0" presId="urn:microsoft.com/office/officeart/2005/8/layout/hProcess4"/>
    <dgm:cxn modelId="{84E2E22A-087B-4EDA-BA27-5AEAFA821A7A}" type="presParOf" srcId="{86243860-1EAD-400B-9E67-9F7CA90F2014}" destId="{42799226-626A-43AB-B52C-D911E86DBF5D}" srcOrd="2" destOrd="0" presId="urn:microsoft.com/office/officeart/2005/8/layout/hProcess4"/>
    <dgm:cxn modelId="{E6812920-A803-4D63-8CC2-CDD6DBAA1AA4}" type="presParOf" srcId="{42799226-626A-43AB-B52C-D911E86DBF5D}" destId="{EBB98AD4-012E-4F2C-8CC8-FF92BD3A8014}" srcOrd="0" destOrd="0" presId="urn:microsoft.com/office/officeart/2005/8/layout/hProcess4"/>
    <dgm:cxn modelId="{56D70831-36CF-4BA8-B192-4B05CDA466AC}" type="presParOf" srcId="{EBB98AD4-012E-4F2C-8CC8-FF92BD3A8014}" destId="{D7AB0E14-AD5A-416E-8A21-D6A380A3A6FF}" srcOrd="0" destOrd="0" presId="urn:microsoft.com/office/officeart/2005/8/layout/hProcess4"/>
    <dgm:cxn modelId="{1B01A0D5-7351-4904-BB8C-3FFDF99BC5EC}" type="presParOf" srcId="{EBB98AD4-012E-4F2C-8CC8-FF92BD3A8014}" destId="{62D01F4B-AA35-4B9F-931D-3BB91A28A7D0}" srcOrd="1" destOrd="0" presId="urn:microsoft.com/office/officeart/2005/8/layout/hProcess4"/>
    <dgm:cxn modelId="{D0689C7A-0D5D-4FCB-A981-7F1C67F1944C}" type="presParOf" srcId="{EBB98AD4-012E-4F2C-8CC8-FF92BD3A8014}" destId="{8C2AE47D-1710-4494-B64C-EDE18B7794C3}" srcOrd="2" destOrd="0" presId="urn:microsoft.com/office/officeart/2005/8/layout/hProcess4"/>
    <dgm:cxn modelId="{2204AE91-99D4-4F35-83E2-F9008E5FF8F4}" type="presParOf" srcId="{EBB98AD4-012E-4F2C-8CC8-FF92BD3A8014}" destId="{55351A2A-9DB8-4AB5-97F5-481B3D7113B2}" srcOrd="3" destOrd="0" presId="urn:microsoft.com/office/officeart/2005/8/layout/hProcess4"/>
    <dgm:cxn modelId="{ABE9FDF7-2419-4359-A428-A64BD7FC1AF0}" type="presParOf" srcId="{EBB98AD4-012E-4F2C-8CC8-FF92BD3A8014}" destId="{332CA8CD-43F2-4AD5-B127-1325B5B2BD0B}" srcOrd="4" destOrd="0" presId="urn:microsoft.com/office/officeart/2005/8/layout/hProcess4"/>
    <dgm:cxn modelId="{E2487A65-A6F6-4F55-8FDE-6634333FFD5E}" type="presParOf" srcId="{42799226-626A-43AB-B52C-D911E86DBF5D}" destId="{F2BA2866-7A0B-476B-B3C1-5E04405E090C}" srcOrd="1" destOrd="0" presId="urn:microsoft.com/office/officeart/2005/8/layout/hProcess4"/>
    <dgm:cxn modelId="{FF04EF10-F2CD-48C2-8022-68E38CAEDD5B}" type="presParOf" srcId="{42799226-626A-43AB-B52C-D911E86DBF5D}" destId="{C5FF6702-82DE-44D1-B130-A4AA7D9BA0FA}" srcOrd="2" destOrd="0" presId="urn:microsoft.com/office/officeart/2005/8/layout/hProcess4"/>
    <dgm:cxn modelId="{0D9E88FB-5662-4976-97CE-D8679D665AB3}" type="presParOf" srcId="{C5FF6702-82DE-44D1-B130-A4AA7D9BA0FA}" destId="{A36BE165-945A-4DDF-BC75-C6E79CE4500D}" srcOrd="0" destOrd="0" presId="urn:microsoft.com/office/officeart/2005/8/layout/hProcess4"/>
    <dgm:cxn modelId="{A8E11019-9388-4A55-ABA5-C4092735CEB3}" type="presParOf" srcId="{C5FF6702-82DE-44D1-B130-A4AA7D9BA0FA}" destId="{0479C6E7-2944-4A85-BA62-E3A545298B19}" srcOrd="1" destOrd="0" presId="urn:microsoft.com/office/officeart/2005/8/layout/hProcess4"/>
    <dgm:cxn modelId="{AD68F880-1761-4F98-9303-62C6E4245FB3}" type="presParOf" srcId="{C5FF6702-82DE-44D1-B130-A4AA7D9BA0FA}" destId="{EB2E44DF-4A28-4025-AEEA-784DB811401E}" srcOrd="2" destOrd="0" presId="urn:microsoft.com/office/officeart/2005/8/layout/hProcess4"/>
    <dgm:cxn modelId="{7A02523C-8FFB-477B-BBE0-2B11DD2DB733}" type="presParOf" srcId="{C5FF6702-82DE-44D1-B130-A4AA7D9BA0FA}" destId="{12C4B66B-749B-43A6-8C19-9B0620920CE1}" srcOrd="3" destOrd="0" presId="urn:microsoft.com/office/officeart/2005/8/layout/hProcess4"/>
    <dgm:cxn modelId="{98C74250-B9D1-40CE-8F47-C600642B7299}" type="presParOf" srcId="{C5FF6702-82DE-44D1-B130-A4AA7D9BA0FA}" destId="{CCFBDFC2-33DA-48A3-83C3-38F5484B4D7A}" srcOrd="4" destOrd="0" presId="urn:microsoft.com/office/officeart/2005/8/layout/hProcess4"/>
    <dgm:cxn modelId="{0EC39569-8A64-426A-86CB-7B3B4263647C}" type="presParOf" srcId="{42799226-626A-43AB-B52C-D911E86DBF5D}" destId="{8D77B030-FBA8-4027-ABE0-020484CDF50F}" srcOrd="3" destOrd="0" presId="urn:microsoft.com/office/officeart/2005/8/layout/hProcess4"/>
    <dgm:cxn modelId="{CD1A0655-3644-48A0-801D-8B3E5EB8AEAB}" type="presParOf" srcId="{42799226-626A-43AB-B52C-D911E86DBF5D}" destId="{552AAF9D-D99E-4834-A184-04B667746B20}" srcOrd="4" destOrd="0" presId="urn:microsoft.com/office/officeart/2005/8/layout/hProcess4"/>
    <dgm:cxn modelId="{017F96C5-CF25-4E22-9024-ECFEA37313D7}" type="presParOf" srcId="{552AAF9D-D99E-4834-A184-04B667746B20}" destId="{649FAA58-07EC-4162-8729-84404AF8886E}" srcOrd="0" destOrd="0" presId="urn:microsoft.com/office/officeart/2005/8/layout/hProcess4"/>
    <dgm:cxn modelId="{6E4787E3-6FAE-448D-A056-2BCCDF1ADD55}" type="presParOf" srcId="{552AAF9D-D99E-4834-A184-04B667746B20}" destId="{D586B83B-CB09-4E7F-8465-AC8E043938A4}" srcOrd="1" destOrd="0" presId="urn:microsoft.com/office/officeart/2005/8/layout/hProcess4"/>
    <dgm:cxn modelId="{924659C2-5D74-4E9C-95D4-D3715ABB5F7C}" type="presParOf" srcId="{552AAF9D-D99E-4834-A184-04B667746B20}" destId="{2BB3C4B5-24ED-4888-B967-0558D2C8A045}" srcOrd="2" destOrd="0" presId="urn:microsoft.com/office/officeart/2005/8/layout/hProcess4"/>
    <dgm:cxn modelId="{52B84B20-BA2A-43FD-9E54-C695BAF886E4}" type="presParOf" srcId="{552AAF9D-D99E-4834-A184-04B667746B20}" destId="{7695A412-A60D-4C2B-97A9-AFF3BD066A64}" srcOrd="3" destOrd="0" presId="urn:microsoft.com/office/officeart/2005/8/layout/hProcess4"/>
    <dgm:cxn modelId="{BEEF2759-677F-4252-A8A8-FF044B09EF34}" type="presParOf" srcId="{552AAF9D-D99E-4834-A184-04B667746B20}" destId="{FF60C35F-C2CA-4E07-AFA0-646592427568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0A19D0-C361-42BE-82AF-C87DBF168937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D494903D-6FF0-4210-A634-67A8B71E157A}">
      <dgm:prSet phldrT="[Texto]" custT="1"/>
      <dgm:spPr>
        <a:solidFill>
          <a:srgbClr val="FFCC66"/>
        </a:solidFill>
      </dgm:spPr>
      <dgm:t>
        <a:bodyPr/>
        <a:lstStyle/>
        <a:p>
          <a:r>
            <a:rPr lang="es-CO" sz="2400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En empresas mixtas vigilan los recursos de origen público</a:t>
          </a:r>
          <a:endParaRPr lang="es-CO" sz="2400" i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2677AC-C607-401D-83B2-0DFC6FA2C512}" type="parTrans" cxnId="{E9D21C4B-A109-438B-8C2A-11ECEA55F7DD}">
      <dgm:prSet/>
      <dgm:spPr/>
      <dgm:t>
        <a:bodyPr/>
        <a:lstStyle/>
        <a:p>
          <a:endParaRPr lang="es-CO"/>
        </a:p>
      </dgm:t>
    </dgm:pt>
    <dgm:pt modelId="{3405A1AA-2FFC-402C-9F25-8866D5DC0871}" type="sibTrans" cxnId="{E9D21C4B-A109-438B-8C2A-11ECEA55F7DD}">
      <dgm:prSet/>
      <dgm:spPr/>
      <dgm:t>
        <a:bodyPr/>
        <a:lstStyle/>
        <a:p>
          <a:endParaRPr lang="es-CO"/>
        </a:p>
      </dgm:t>
    </dgm:pt>
    <dgm:pt modelId="{9E368D8A-67E4-403B-A0CF-8111E3810FD6}">
      <dgm:prSet phldrT="[Texto]" custT="1"/>
      <dgm:spPr>
        <a:solidFill>
          <a:srgbClr val="FFCC66"/>
        </a:solidFill>
      </dgm:spPr>
      <dgm:t>
        <a:bodyPr/>
        <a:lstStyle/>
        <a:p>
          <a:r>
            <a:rPr lang="es-CO" sz="28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Nacional</a:t>
          </a:r>
          <a:endParaRPr lang="es-CO" sz="28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FF0025-A15C-4E62-8C34-25042639053F}" type="parTrans" cxnId="{28E5CC7D-3146-4297-960B-FEC57BB1B1AD}">
      <dgm:prSet/>
      <dgm:spPr/>
      <dgm:t>
        <a:bodyPr/>
        <a:lstStyle/>
        <a:p>
          <a:endParaRPr lang="es-CO"/>
        </a:p>
      </dgm:t>
    </dgm:pt>
    <dgm:pt modelId="{4D347F48-67D4-4973-9976-22BF5BF4039E}" type="sibTrans" cxnId="{28E5CC7D-3146-4297-960B-FEC57BB1B1AD}">
      <dgm:prSet/>
      <dgm:spPr/>
      <dgm:t>
        <a:bodyPr/>
        <a:lstStyle/>
        <a:p>
          <a:endParaRPr lang="es-CO"/>
        </a:p>
      </dgm:t>
    </dgm:pt>
    <dgm:pt modelId="{74F022EA-12B1-455F-9723-1BB24135B8CD}">
      <dgm:prSet phldrT="[Texto]" custT="1"/>
      <dgm:spPr>
        <a:solidFill>
          <a:srgbClr val="FFCC66"/>
        </a:solidFill>
      </dgm:spPr>
      <dgm:t>
        <a:bodyPr/>
        <a:lstStyle/>
        <a:p>
          <a:r>
            <a:rPr lang="es-CO" sz="28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Municipal</a:t>
          </a:r>
          <a:endParaRPr lang="es-CO" sz="28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7BC5E2-E7BB-4BCC-93C4-41F19E53C452}" type="parTrans" cxnId="{2A70EF39-022C-4EC6-AFE4-38262889B685}">
      <dgm:prSet/>
      <dgm:spPr/>
      <dgm:t>
        <a:bodyPr/>
        <a:lstStyle/>
        <a:p>
          <a:endParaRPr lang="es-CO"/>
        </a:p>
      </dgm:t>
    </dgm:pt>
    <dgm:pt modelId="{FE9EFBE6-4104-4C51-8340-76AC36D9A095}" type="sibTrans" cxnId="{2A70EF39-022C-4EC6-AFE4-38262889B685}">
      <dgm:prSet/>
      <dgm:spPr/>
      <dgm:t>
        <a:bodyPr/>
        <a:lstStyle/>
        <a:p>
          <a:endParaRPr lang="es-CO"/>
        </a:p>
      </dgm:t>
    </dgm:pt>
    <dgm:pt modelId="{7AEFE387-94E2-440F-A257-74E5E34A70DF}">
      <dgm:prSet phldrT="[Texto]" custT="1"/>
      <dgm:spPr>
        <a:solidFill>
          <a:srgbClr val="FFCC66"/>
        </a:solidFill>
      </dgm:spPr>
      <dgm:t>
        <a:bodyPr/>
        <a:lstStyle/>
        <a:p>
          <a:r>
            <a:rPr lang="es-CO" sz="2800" b="1" i="1" dirty="0" smtClean="0">
              <a:solidFill>
                <a:schemeClr val="accent2">
                  <a:lumMod val="75000"/>
                </a:schemeClr>
              </a:solidFill>
            </a:rPr>
            <a:t>Departamental</a:t>
          </a:r>
          <a:endParaRPr lang="es-CO" sz="2800" b="1" i="1" dirty="0">
            <a:solidFill>
              <a:schemeClr val="accent2">
                <a:lumMod val="75000"/>
              </a:schemeClr>
            </a:solidFill>
          </a:endParaRPr>
        </a:p>
      </dgm:t>
    </dgm:pt>
    <dgm:pt modelId="{447B16F2-A7F6-4182-AF83-2D2049DB5355}" type="sibTrans" cxnId="{8F00D933-2D37-4BFF-BE41-465D2B24D87B}">
      <dgm:prSet/>
      <dgm:spPr/>
      <dgm:t>
        <a:bodyPr/>
        <a:lstStyle/>
        <a:p>
          <a:endParaRPr lang="es-CO"/>
        </a:p>
      </dgm:t>
    </dgm:pt>
    <dgm:pt modelId="{C5BF3862-A2AC-49F5-8F44-F6ABD025C616}" type="parTrans" cxnId="{8F00D933-2D37-4BFF-BE41-465D2B24D87B}">
      <dgm:prSet/>
      <dgm:spPr/>
      <dgm:t>
        <a:bodyPr/>
        <a:lstStyle/>
        <a:p>
          <a:endParaRPr lang="es-CO"/>
        </a:p>
      </dgm:t>
    </dgm:pt>
    <dgm:pt modelId="{1ADDB500-A519-41DC-A5E3-6906C65D9013}">
      <dgm:prSet phldrT="[Texto]" custT="1"/>
      <dgm:spPr>
        <a:solidFill>
          <a:srgbClr val="FFCC66"/>
        </a:solidFill>
      </dgm:spPr>
      <dgm:t>
        <a:bodyPr/>
        <a:lstStyle/>
        <a:p>
          <a:r>
            <a:rPr lang="es-CO" sz="28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Ámbito</a:t>
          </a:r>
          <a:endParaRPr lang="es-CO" sz="28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8D3D6A-1020-4DEA-9DF7-B2AD602EAD40}" type="sibTrans" cxnId="{F427E5B3-2504-462D-A3B3-F2531F7B5DDD}">
      <dgm:prSet/>
      <dgm:spPr/>
      <dgm:t>
        <a:bodyPr/>
        <a:lstStyle/>
        <a:p>
          <a:endParaRPr lang="es-CO"/>
        </a:p>
      </dgm:t>
    </dgm:pt>
    <dgm:pt modelId="{B747EF0C-1964-4D65-AB12-ED7807E7B872}" type="parTrans" cxnId="{F427E5B3-2504-462D-A3B3-F2531F7B5DDD}">
      <dgm:prSet/>
      <dgm:spPr/>
      <dgm:t>
        <a:bodyPr/>
        <a:lstStyle/>
        <a:p>
          <a:endParaRPr lang="es-CO"/>
        </a:p>
      </dgm:t>
    </dgm:pt>
    <dgm:pt modelId="{E8393C7D-E5D5-4FA8-A068-99B0DC61A09F}" type="pres">
      <dgm:prSet presAssocID="{330A19D0-C361-42BE-82AF-C87DBF16893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517C4805-3DC5-4495-B3B4-A8FA88FC38D2}" type="pres">
      <dgm:prSet presAssocID="{D494903D-6FF0-4210-A634-67A8B71E157A}" presName="vertOne" presStyleCnt="0"/>
      <dgm:spPr/>
    </dgm:pt>
    <dgm:pt modelId="{97C15784-B85C-479B-AE0C-A0A5D3A2913C}" type="pres">
      <dgm:prSet presAssocID="{D494903D-6FF0-4210-A634-67A8B71E157A}" presName="txOne" presStyleLbl="node0" presStyleIdx="0" presStyleCnt="1" custScaleY="47000" custLinFactY="200000" custLinFactNeighborX="-2369" custLinFactNeighborY="28339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34FCBFF-B50A-4D3D-A082-FCDE2D022F15}" type="pres">
      <dgm:prSet presAssocID="{D494903D-6FF0-4210-A634-67A8B71E157A}" presName="parTransOne" presStyleCnt="0"/>
      <dgm:spPr/>
    </dgm:pt>
    <dgm:pt modelId="{D3356B6F-366E-482E-BE60-8B532D2A9807}" type="pres">
      <dgm:prSet presAssocID="{D494903D-6FF0-4210-A634-67A8B71E157A}" presName="horzOne" presStyleCnt="0"/>
      <dgm:spPr/>
    </dgm:pt>
    <dgm:pt modelId="{F4474FD6-726D-4F73-B476-571489D4D3CE}" type="pres">
      <dgm:prSet presAssocID="{1ADDB500-A519-41DC-A5E3-6906C65D9013}" presName="vertTwo" presStyleCnt="0"/>
      <dgm:spPr/>
    </dgm:pt>
    <dgm:pt modelId="{CFE513AE-DD19-435D-B455-6CEC0FD31644}" type="pres">
      <dgm:prSet presAssocID="{1ADDB500-A519-41DC-A5E3-6906C65D9013}" presName="txTwo" presStyleLbl="node2" presStyleIdx="0" presStyleCnt="2" custScaleX="93001" custLinFactY="-98294" custLinFactNeighborX="22693" custLinFactNeighborY="-10000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48B71CC-053D-45FF-A4BD-2EAB317C632E}" type="pres">
      <dgm:prSet presAssocID="{1ADDB500-A519-41DC-A5E3-6906C65D9013}" presName="parTransTwo" presStyleCnt="0"/>
      <dgm:spPr/>
    </dgm:pt>
    <dgm:pt modelId="{241566DE-B8D8-4E01-B350-667C1EF7A132}" type="pres">
      <dgm:prSet presAssocID="{1ADDB500-A519-41DC-A5E3-6906C65D9013}" presName="horzTwo" presStyleCnt="0"/>
      <dgm:spPr/>
    </dgm:pt>
    <dgm:pt modelId="{7124325E-517C-4144-B005-4B3B8BE20952}" type="pres">
      <dgm:prSet presAssocID="{9E368D8A-67E4-403B-A0CF-8111E3810FD6}" presName="vertThree" presStyleCnt="0"/>
      <dgm:spPr/>
    </dgm:pt>
    <dgm:pt modelId="{11FFFCB7-D4D8-4FE2-BF8F-1442EEF9A935}" type="pres">
      <dgm:prSet presAssocID="{9E368D8A-67E4-403B-A0CF-8111E3810FD6}" presName="txThree" presStyleLbl="node3" presStyleIdx="0" presStyleCnt="2" custLinFactNeighborX="1676" custLinFactNeighborY="-5390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61718B74-17FD-48CC-A27C-BE563480FA1B}" type="pres">
      <dgm:prSet presAssocID="{9E368D8A-67E4-403B-A0CF-8111E3810FD6}" presName="horzThree" presStyleCnt="0"/>
      <dgm:spPr/>
    </dgm:pt>
    <dgm:pt modelId="{899F6464-8202-4756-9E4D-5642A34CFCD9}" type="pres">
      <dgm:prSet presAssocID="{4D347F48-67D4-4973-9976-22BF5BF4039E}" presName="sibSpaceThree" presStyleCnt="0"/>
      <dgm:spPr/>
    </dgm:pt>
    <dgm:pt modelId="{E6ABCB2F-5B8C-4480-829A-36DC11DB3E58}" type="pres">
      <dgm:prSet presAssocID="{7AEFE387-94E2-440F-A257-74E5E34A70DF}" presName="vertThree" presStyleCnt="0"/>
      <dgm:spPr/>
    </dgm:pt>
    <dgm:pt modelId="{1600CB0A-2525-498E-BB7D-538D415692B3}" type="pres">
      <dgm:prSet presAssocID="{7AEFE387-94E2-440F-A257-74E5E34A70DF}" presName="txThree" presStyleLbl="node3" presStyleIdx="1" presStyleCnt="2" custScaleX="130592" custLinFactNeighborX="5692" custLinFactNeighborY="-5561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943E120F-98CE-4B31-A5D9-5243A874CA23}" type="pres">
      <dgm:prSet presAssocID="{7AEFE387-94E2-440F-A257-74E5E34A70DF}" presName="horzThree" presStyleCnt="0"/>
      <dgm:spPr/>
    </dgm:pt>
    <dgm:pt modelId="{819051FA-4C71-4359-AAF2-60D17328D5AC}" type="pres">
      <dgm:prSet presAssocID="{618D3D6A-1020-4DEA-9DF7-B2AD602EAD40}" presName="sibSpaceTwo" presStyleCnt="0"/>
      <dgm:spPr/>
    </dgm:pt>
    <dgm:pt modelId="{4ACDEDDC-6DFA-4FF6-B1F6-D3AA8FB292FB}" type="pres">
      <dgm:prSet presAssocID="{74F022EA-12B1-455F-9723-1BB24135B8CD}" presName="vertTwo" presStyleCnt="0"/>
      <dgm:spPr/>
    </dgm:pt>
    <dgm:pt modelId="{2EB02136-03F3-457A-B26A-9203E1FF4B1A}" type="pres">
      <dgm:prSet presAssocID="{74F022EA-12B1-455F-9723-1BB24135B8CD}" presName="txTwo" presStyleLbl="node2" presStyleIdx="1" presStyleCnt="2" custLinFactNeighborX="526" custLinFactNeighborY="5816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60D0F74-1989-47C3-82D5-5FC6FE2F05E7}" type="pres">
      <dgm:prSet presAssocID="{74F022EA-12B1-455F-9723-1BB24135B8CD}" presName="horzTwo" presStyleCnt="0"/>
      <dgm:spPr/>
    </dgm:pt>
  </dgm:ptLst>
  <dgm:cxnLst>
    <dgm:cxn modelId="{42ADBC28-092E-4DD4-872F-8449AD50C38C}" type="presOf" srcId="{7AEFE387-94E2-440F-A257-74E5E34A70DF}" destId="{1600CB0A-2525-498E-BB7D-538D415692B3}" srcOrd="0" destOrd="0" presId="urn:microsoft.com/office/officeart/2005/8/layout/hierarchy4"/>
    <dgm:cxn modelId="{23164F8C-0A7B-41DB-8BE7-4F44175F0C10}" type="presOf" srcId="{330A19D0-C361-42BE-82AF-C87DBF168937}" destId="{E8393C7D-E5D5-4FA8-A068-99B0DC61A09F}" srcOrd="0" destOrd="0" presId="urn:microsoft.com/office/officeart/2005/8/layout/hierarchy4"/>
    <dgm:cxn modelId="{C75D8BAD-E160-44A9-A75A-94465025E432}" type="presOf" srcId="{74F022EA-12B1-455F-9723-1BB24135B8CD}" destId="{2EB02136-03F3-457A-B26A-9203E1FF4B1A}" srcOrd="0" destOrd="0" presId="urn:microsoft.com/office/officeart/2005/8/layout/hierarchy4"/>
    <dgm:cxn modelId="{28E5CC7D-3146-4297-960B-FEC57BB1B1AD}" srcId="{1ADDB500-A519-41DC-A5E3-6906C65D9013}" destId="{9E368D8A-67E4-403B-A0CF-8111E3810FD6}" srcOrd="0" destOrd="0" parTransId="{17FF0025-A15C-4E62-8C34-25042639053F}" sibTransId="{4D347F48-67D4-4973-9976-22BF5BF4039E}"/>
    <dgm:cxn modelId="{58D65C58-D131-4EA1-9CB6-27D3A47BEBA2}" type="presOf" srcId="{D494903D-6FF0-4210-A634-67A8B71E157A}" destId="{97C15784-B85C-479B-AE0C-A0A5D3A2913C}" srcOrd="0" destOrd="0" presId="urn:microsoft.com/office/officeart/2005/8/layout/hierarchy4"/>
    <dgm:cxn modelId="{77F94DD5-3BEC-46ED-8E23-1AAD64C55035}" type="presOf" srcId="{1ADDB500-A519-41DC-A5E3-6906C65D9013}" destId="{CFE513AE-DD19-435D-B455-6CEC0FD31644}" srcOrd="0" destOrd="0" presId="urn:microsoft.com/office/officeart/2005/8/layout/hierarchy4"/>
    <dgm:cxn modelId="{8F00D933-2D37-4BFF-BE41-465D2B24D87B}" srcId="{1ADDB500-A519-41DC-A5E3-6906C65D9013}" destId="{7AEFE387-94E2-440F-A257-74E5E34A70DF}" srcOrd="1" destOrd="0" parTransId="{C5BF3862-A2AC-49F5-8F44-F6ABD025C616}" sibTransId="{447B16F2-A7F6-4182-AF83-2D2049DB5355}"/>
    <dgm:cxn modelId="{CE079F44-37B5-4A96-A72A-712E4AB099F4}" type="presOf" srcId="{9E368D8A-67E4-403B-A0CF-8111E3810FD6}" destId="{11FFFCB7-D4D8-4FE2-BF8F-1442EEF9A935}" srcOrd="0" destOrd="0" presId="urn:microsoft.com/office/officeart/2005/8/layout/hierarchy4"/>
    <dgm:cxn modelId="{E9D21C4B-A109-438B-8C2A-11ECEA55F7DD}" srcId="{330A19D0-C361-42BE-82AF-C87DBF168937}" destId="{D494903D-6FF0-4210-A634-67A8B71E157A}" srcOrd="0" destOrd="0" parTransId="{952677AC-C607-401D-83B2-0DFC6FA2C512}" sibTransId="{3405A1AA-2FFC-402C-9F25-8866D5DC0871}"/>
    <dgm:cxn modelId="{F427E5B3-2504-462D-A3B3-F2531F7B5DDD}" srcId="{D494903D-6FF0-4210-A634-67A8B71E157A}" destId="{1ADDB500-A519-41DC-A5E3-6906C65D9013}" srcOrd="0" destOrd="0" parTransId="{B747EF0C-1964-4D65-AB12-ED7807E7B872}" sibTransId="{618D3D6A-1020-4DEA-9DF7-B2AD602EAD40}"/>
    <dgm:cxn modelId="{2A70EF39-022C-4EC6-AFE4-38262889B685}" srcId="{D494903D-6FF0-4210-A634-67A8B71E157A}" destId="{74F022EA-12B1-455F-9723-1BB24135B8CD}" srcOrd="1" destOrd="0" parTransId="{B67BC5E2-E7BB-4BCC-93C4-41F19E53C452}" sibTransId="{FE9EFBE6-4104-4C51-8340-76AC36D9A095}"/>
    <dgm:cxn modelId="{1A237848-1E84-4741-8C49-932C1AC5E87D}" type="presParOf" srcId="{E8393C7D-E5D5-4FA8-A068-99B0DC61A09F}" destId="{517C4805-3DC5-4495-B3B4-A8FA88FC38D2}" srcOrd="0" destOrd="0" presId="urn:microsoft.com/office/officeart/2005/8/layout/hierarchy4"/>
    <dgm:cxn modelId="{1737F502-1905-4EF2-8A7E-9E6CE4567B5C}" type="presParOf" srcId="{517C4805-3DC5-4495-B3B4-A8FA88FC38D2}" destId="{97C15784-B85C-479B-AE0C-A0A5D3A2913C}" srcOrd="0" destOrd="0" presId="urn:microsoft.com/office/officeart/2005/8/layout/hierarchy4"/>
    <dgm:cxn modelId="{F544C50E-3249-4CA8-A0D7-84E73D9D333C}" type="presParOf" srcId="{517C4805-3DC5-4495-B3B4-A8FA88FC38D2}" destId="{534FCBFF-B50A-4D3D-A082-FCDE2D022F15}" srcOrd="1" destOrd="0" presId="urn:microsoft.com/office/officeart/2005/8/layout/hierarchy4"/>
    <dgm:cxn modelId="{CF396305-1EA8-4A41-A60D-598D9E3A9932}" type="presParOf" srcId="{517C4805-3DC5-4495-B3B4-A8FA88FC38D2}" destId="{D3356B6F-366E-482E-BE60-8B532D2A9807}" srcOrd="2" destOrd="0" presId="urn:microsoft.com/office/officeart/2005/8/layout/hierarchy4"/>
    <dgm:cxn modelId="{9148A802-72C2-49DD-A3AF-73D0516E53D5}" type="presParOf" srcId="{D3356B6F-366E-482E-BE60-8B532D2A9807}" destId="{F4474FD6-726D-4F73-B476-571489D4D3CE}" srcOrd="0" destOrd="0" presId="urn:microsoft.com/office/officeart/2005/8/layout/hierarchy4"/>
    <dgm:cxn modelId="{29CBA524-585D-4D94-BBC7-B33ABC936C77}" type="presParOf" srcId="{F4474FD6-726D-4F73-B476-571489D4D3CE}" destId="{CFE513AE-DD19-435D-B455-6CEC0FD31644}" srcOrd="0" destOrd="0" presId="urn:microsoft.com/office/officeart/2005/8/layout/hierarchy4"/>
    <dgm:cxn modelId="{43CD9864-217D-4AFA-A04D-0B9E22810545}" type="presParOf" srcId="{F4474FD6-726D-4F73-B476-571489D4D3CE}" destId="{A48B71CC-053D-45FF-A4BD-2EAB317C632E}" srcOrd="1" destOrd="0" presId="urn:microsoft.com/office/officeart/2005/8/layout/hierarchy4"/>
    <dgm:cxn modelId="{1A5E7AF8-D918-43C8-872A-C6360B229866}" type="presParOf" srcId="{F4474FD6-726D-4F73-B476-571489D4D3CE}" destId="{241566DE-B8D8-4E01-B350-667C1EF7A132}" srcOrd="2" destOrd="0" presId="urn:microsoft.com/office/officeart/2005/8/layout/hierarchy4"/>
    <dgm:cxn modelId="{B2B6A36C-5F49-4729-8CCD-56E5D4E63A9C}" type="presParOf" srcId="{241566DE-B8D8-4E01-B350-667C1EF7A132}" destId="{7124325E-517C-4144-B005-4B3B8BE20952}" srcOrd="0" destOrd="0" presId="urn:microsoft.com/office/officeart/2005/8/layout/hierarchy4"/>
    <dgm:cxn modelId="{029B291B-CF38-42B0-8564-1272ED87B609}" type="presParOf" srcId="{7124325E-517C-4144-B005-4B3B8BE20952}" destId="{11FFFCB7-D4D8-4FE2-BF8F-1442EEF9A935}" srcOrd="0" destOrd="0" presId="urn:microsoft.com/office/officeart/2005/8/layout/hierarchy4"/>
    <dgm:cxn modelId="{D0F6ACA6-464B-417C-B605-BA3F36060B5A}" type="presParOf" srcId="{7124325E-517C-4144-B005-4B3B8BE20952}" destId="{61718B74-17FD-48CC-A27C-BE563480FA1B}" srcOrd="1" destOrd="0" presId="urn:microsoft.com/office/officeart/2005/8/layout/hierarchy4"/>
    <dgm:cxn modelId="{D81E2A2D-5343-4BBD-B429-2334E25B3687}" type="presParOf" srcId="{241566DE-B8D8-4E01-B350-667C1EF7A132}" destId="{899F6464-8202-4756-9E4D-5642A34CFCD9}" srcOrd="1" destOrd="0" presId="urn:microsoft.com/office/officeart/2005/8/layout/hierarchy4"/>
    <dgm:cxn modelId="{918A30A9-01E6-4EC2-A509-4F97334B50D7}" type="presParOf" srcId="{241566DE-B8D8-4E01-B350-667C1EF7A132}" destId="{E6ABCB2F-5B8C-4480-829A-36DC11DB3E58}" srcOrd="2" destOrd="0" presId="urn:microsoft.com/office/officeart/2005/8/layout/hierarchy4"/>
    <dgm:cxn modelId="{E1F27D66-8FFF-41D8-93F4-1A8139293899}" type="presParOf" srcId="{E6ABCB2F-5B8C-4480-829A-36DC11DB3E58}" destId="{1600CB0A-2525-498E-BB7D-538D415692B3}" srcOrd="0" destOrd="0" presId="urn:microsoft.com/office/officeart/2005/8/layout/hierarchy4"/>
    <dgm:cxn modelId="{BDA7632C-38B2-4F11-ABED-CCF1797E92B4}" type="presParOf" srcId="{E6ABCB2F-5B8C-4480-829A-36DC11DB3E58}" destId="{943E120F-98CE-4B31-A5D9-5243A874CA23}" srcOrd="1" destOrd="0" presId="urn:microsoft.com/office/officeart/2005/8/layout/hierarchy4"/>
    <dgm:cxn modelId="{29930F28-BCD8-40D1-A0D1-89910086742C}" type="presParOf" srcId="{D3356B6F-366E-482E-BE60-8B532D2A9807}" destId="{819051FA-4C71-4359-AAF2-60D17328D5AC}" srcOrd="1" destOrd="0" presId="urn:microsoft.com/office/officeart/2005/8/layout/hierarchy4"/>
    <dgm:cxn modelId="{D2C0225D-F998-40D7-9531-F2676CF8B6E4}" type="presParOf" srcId="{D3356B6F-366E-482E-BE60-8B532D2A9807}" destId="{4ACDEDDC-6DFA-4FF6-B1F6-D3AA8FB292FB}" srcOrd="2" destOrd="0" presId="urn:microsoft.com/office/officeart/2005/8/layout/hierarchy4"/>
    <dgm:cxn modelId="{4DDA0409-6416-45F8-AA57-7BC1CCDA0E8F}" type="presParOf" srcId="{4ACDEDDC-6DFA-4FF6-B1F6-D3AA8FB292FB}" destId="{2EB02136-03F3-457A-B26A-9203E1FF4B1A}" srcOrd="0" destOrd="0" presId="urn:microsoft.com/office/officeart/2005/8/layout/hierarchy4"/>
    <dgm:cxn modelId="{EC60C768-B615-4C72-BF80-991B7CE219CB}" type="presParOf" srcId="{4ACDEDDC-6DFA-4FF6-B1F6-D3AA8FB292FB}" destId="{560D0F74-1989-47C3-82D5-5FC6FE2F05E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8210F05-6329-4E68-9200-4A1139EF19A6}" type="doc">
      <dgm:prSet loTypeId="urn:microsoft.com/office/officeart/2005/8/layout/hProcess4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CO"/>
        </a:p>
      </dgm:t>
    </dgm:pt>
    <dgm:pt modelId="{853DF673-3F4A-4C22-8520-0FBDB570D653}">
      <dgm:prSet phldrT="[Texto]"/>
      <dgm:spPr>
        <a:solidFill>
          <a:schemeClr val="accent1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CO" b="1" i="1" u="none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rId1" action="ppaction://hlinksldjump"/>
            </a:rPr>
            <a:t>Transparencia</a:t>
          </a:r>
          <a:endParaRPr lang="es-CO" b="1" i="1" u="none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A05E29-69DA-4C5C-84E1-72E34D4A0470}" type="parTrans" cxnId="{57309FE4-7523-4208-8734-CD638169CB4B}">
      <dgm:prSet/>
      <dgm:spPr/>
      <dgm:t>
        <a:bodyPr/>
        <a:lstStyle/>
        <a:p>
          <a:endParaRPr lang="es-CO"/>
        </a:p>
      </dgm:t>
    </dgm:pt>
    <dgm:pt modelId="{EC48E233-38D8-437A-B473-86BA3E64D87D}" type="sibTrans" cxnId="{57309FE4-7523-4208-8734-CD638169CB4B}">
      <dgm:prSet/>
      <dgm:spPr/>
      <dgm:t>
        <a:bodyPr/>
        <a:lstStyle/>
        <a:p>
          <a:endParaRPr lang="es-CO"/>
        </a:p>
      </dgm:t>
    </dgm:pt>
    <dgm:pt modelId="{742BC672-128F-4359-9843-E6211BB06851}">
      <dgm:prSet phldrT="[Texto]" custT="1"/>
      <dgm:spPr>
        <a:solidFill>
          <a:srgbClr val="FFCC66"/>
        </a:solidFill>
      </dgm:spPr>
      <dgm:t>
        <a:bodyPr/>
        <a:lstStyle/>
        <a:p>
          <a:pPr algn="l"/>
          <a:r>
            <a:rPr lang="es-CO" sz="24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Democratización</a:t>
          </a:r>
          <a:endParaRPr lang="es-CO" sz="24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EE4DF0-4E96-453B-BCCF-DFAB1463575A}" type="parTrans" cxnId="{15B8EE7D-246B-45D0-84E4-2A43A2784C9D}">
      <dgm:prSet/>
      <dgm:spPr/>
      <dgm:t>
        <a:bodyPr/>
        <a:lstStyle/>
        <a:p>
          <a:endParaRPr lang="es-CO"/>
        </a:p>
      </dgm:t>
    </dgm:pt>
    <dgm:pt modelId="{A5EDA197-C15F-49B2-93EE-34149FBFC990}" type="sibTrans" cxnId="{15B8EE7D-246B-45D0-84E4-2A43A2784C9D}">
      <dgm:prSet/>
      <dgm:spPr/>
      <dgm:t>
        <a:bodyPr/>
        <a:lstStyle/>
        <a:p>
          <a:endParaRPr lang="es-CO"/>
        </a:p>
      </dgm:t>
    </dgm:pt>
    <dgm:pt modelId="{8DFB2880-BCC1-4087-A4C4-3B8A00125E9B}">
      <dgm:prSet phldrT="[Texto]"/>
      <dgm:spPr>
        <a:solidFill>
          <a:schemeClr val="accent1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CO" b="1" i="1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rId1" action="ppaction://hlinksldjump"/>
            </a:rPr>
            <a:t>Igualdad</a:t>
          </a:r>
          <a:endParaRPr lang="es-CO" b="1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B7C380-1122-4DCC-9081-E29269AD0E98}" type="parTrans" cxnId="{24CD6B2F-1448-4393-A7AF-CA719ACC2B47}">
      <dgm:prSet/>
      <dgm:spPr/>
      <dgm:t>
        <a:bodyPr/>
        <a:lstStyle/>
        <a:p>
          <a:endParaRPr lang="es-CO"/>
        </a:p>
      </dgm:t>
    </dgm:pt>
    <dgm:pt modelId="{7E9560F5-BA02-4686-9AFA-A22C8EEBFE8E}" type="sibTrans" cxnId="{24CD6B2F-1448-4393-A7AF-CA719ACC2B47}">
      <dgm:prSet/>
      <dgm:spPr/>
      <dgm:t>
        <a:bodyPr/>
        <a:lstStyle/>
        <a:p>
          <a:endParaRPr lang="es-CO"/>
        </a:p>
      </dgm:t>
    </dgm:pt>
    <dgm:pt modelId="{F19A9ECF-5C2C-470D-BDEE-243C8D42ECB7}">
      <dgm:prSet phldrT="[Texto]" custT="1"/>
      <dgm:spPr>
        <a:solidFill>
          <a:srgbClr val="FFCC66"/>
        </a:solidFill>
      </dgm:spPr>
      <dgm:t>
        <a:bodyPr/>
        <a:lstStyle/>
        <a:p>
          <a:r>
            <a:rPr lang="es-CO" sz="24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Responsabilidad</a:t>
          </a:r>
          <a:endParaRPr lang="es-CO" sz="24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05EDB3-2E5F-438E-BA2B-7D73800D2AB9}" type="parTrans" cxnId="{D2CEF950-CDA4-4604-A15B-BC18B6D25B3C}">
      <dgm:prSet/>
      <dgm:spPr/>
      <dgm:t>
        <a:bodyPr/>
        <a:lstStyle/>
        <a:p>
          <a:endParaRPr lang="es-CO"/>
        </a:p>
      </dgm:t>
    </dgm:pt>
    <dgm:pt modelId="{683B1AA4-50FA-43C2-9119-C0CAAD377A4A}" type="sibTrans" cxnId="{D2CEF950-CDA4-4604-A15B-BC18B6D25B3C}">
      <dgm:prSet/>
      <dgm:spPr/>
      <dgm:t>
        <a:bodyPr/>
        <a:lstStyle/>
        <a:p>
          <a:endParaRPr lang="es-CO"/>
        </a:p>
      </dgm:t>
    </dgm:pt>
    <dgm:pt modelId="{E9F6B8AB-12DC-430D-9156-4D417F397D49}">
      <dgm:prSet phldrT="[Texto]"/>
      <dgm:spPr>
        <a:solidFill>
          <a:schemeClr val="accent1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CO" b="1" i="1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rId2" action="ppaction://hlinksldjump"/>
            </a:rPr>
            <a:t>Legalidad</a:t>
          </a:r>
          <a:endParaRPr lang="es-CO" b="1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B96ED5-4A39-4C0E-86D2-C28C3E65D2B4}" type="parTrans" cxnId="{58CE26A8-2114-4038-B416-69291C1F65EB}">
      <dgm:prSet/>
      <dgm:spPr/>
      <dgm:t>
        <a:bodyPr/>
        <a:lstStyle/>
        <a:p>
          <a:endParaRPr lang="es-CO"/>
        </a:p>
      </dgm:t>
    </dgm:pt>
    <dgm:pt modelId="{CEF39D7B-3221-4444-A1CD-8A5B946F145E}" type="sibTrans" cxnId="{58CE26A8-2114-4038-B416-69291C1F65EB}">
      <dgm:prSet/>
      <dgm:spPr/>
      <dgm:t>
        <a:bodyPr/>
        <a:lstStyle/>
        <a:p>
          <a:endParaRPr lang="es-CO"/>
        </a:p>
      </dgm:t>
    </dgm:pt>
    <dgm:pt modelId="{12729A8F-2A9E-4AC5-B25B-BD48DB9AED1F}">
      <dgm:prSet phldrT="[Texto]" custT="1"/>
      <dgm:spPr>
        <a:solidFill>
          <a:srgbClr val="FFCC66"/>
        </a:solidFill>
      </dgm:spPr>
      <dgm:t>
        <a:bodyPr/>
        <a:lstStyle/>
        <a:p>
          <a:r>
            <a:rPr lang="es-CO" sz="24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Eficacia</a:t>
          </a:r>
          <a:endParaRPr lang="es-CO" sz="24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C81537-D18A-4E2E-B0AD-0453DD7B3A12}" type="parTrans" cxnId="{3B37D569-6537-4D45-A715-414A9D277CBA}">
      <dgm:prSet/>
      <dgm:spPr/>
      <dgm:t>
        <a:bodyPr/>
        <a:lstStyle/>
        <a:p>
          <a:endParaRPr lang="es-CO"/>
        </a:p>
      </dgm:t>
    </dgm:pt>
    <dgm:pt modelId="{2C3E8365-927F-447F-9ED6-E16136E7A42A}" type="sibTrans" cxnId="{3B37D569-6537-4D45-A715-414A9D277CBA}">
      <dgm:prSet/>
      <dgm:spPr/>
      <dgm:t>
        <a:bodyPr/>
        <a:lstStyle/>
        <a:p>
          <a:endParaRPr lang="es-CO"/>
        </a:p>
      </dgm:t>
    </dgm:pt>
    <dgm:pt modelId="{D3DCFEBD-6B95-467A-AD24-0AE6E768057D}">
      <dgm:prSet phldrT="[Texto]" custT="1"/>
      <dgm:spPr>
        <a:solidFill>
          <a:srgbClr val="FFCC66"/>
        </a:solidFill>
      </dgm:spPr>
      <dgm:t>
        <a:bodyPr/>
        <a:lstStyle/>
        <a:p>
          <a:pPr algn="l"/>
          <a:endParaRPr lang="es-CO" sz="24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835F0F-3BFE-4CD2-9A18-4D62E7965949}" type="parTrans" cxnId="{7143CEBC-F656-4310-B318-CC2DBB2B3CCC}">
      <dgm:prSet/>
      <dgm:spPr/>
      <dgm:t>
        <a:bodyPr/>
        <a:lstStyle/>
        <a:p>
          <a:endParaRPr lang="es-CO"/>
        </a:p>
      </dgm:t>
    </dgm:pt>
    <dgm:pt modelId="{01E4CE95-E366-47D3-A34D-9670F6EB5FCB}" type="sibTrans" cxnId="{7143CEBC-F656-4310-B318-CC2DBB2B3CCC}">
      <dgm:prSet/>
      <dgm:spPr/>
      <dgm:t>
        <a:bodyPr/>
        <a:lstStyle/>
        <a:p>
          <a:endParaRPr lang="es-CO"/>
        </a:p>
      </dgm:t>
    </dgm:pt>
    <dgm:pt modelId="{CB0CD6D8-8321-4E70-9621-7FBFC64B4E1C}">
      <dgm:prSet phldrT="[Texto]" custT="1"/>
      <dgm:spPr>
        <a:solidFill>
          <a:srgbClr val="FFCC66"/>
        </a:solidFill>
      </dgm:spPr>
      <dgm:t>
        <a:bodyPr/>
        <a:lstStyle/>
        <a:p>
          <a:pPr algn="l"/>
          <a:r>
            <a:rPr lang="es-CO" sz="24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autonomía </a:t>
          </a:r>
          <a:endParaRPr lang="es-CO" sz="24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E205E8-312B-4F5C-9663-75DDCB0BAD50}" type="parTrans" cxnId="{F0EFAEA4-B8FD-412E-B33D-150D0F93CA30}">
      <dgm:prSet/>
      <dgm:spPr/>
      <dgm:t>
        <a:bodyPr/>
        <a:lstStyle/>
        <a:p>
          <a:endParaRPr lang="es-CO"/>
        </a:p>
      </dgm:t>
    </dgm:pt>
    <dgm:pt modelId="{7CAF0587-AC2E-41F7-859A-19FC1E2B3DA6}" type="sibTrans" cxnId="{F0EFAEA4-B8FD-412E-B33D-150D0F93CA30}">
      <dgm:prSet/>
      <dgm:spPr/>
      <dgm:t>
        <a:bodyPr/>
        <a:lstStyle/>
        <a:p>
          <a:endParaRPr lang="es-CO"/>
        </a:p>
      </dgm:t>
    </dgm:pt>
    <dgm:pt modelId="{4F3C490C-C316-4A71-BE98-34A9EA99727E}">
      <dgm:prSet phldrT="[Texto]" custT="1"/>
      <dgm:spPr>
        <a:solidFill>
          <a:srgbClr val="FFCC66"/>
        </a:solidFill>
      </dgm:spPr>
      <dgm:t>
        <a:bodyPr/>
        <a:lstStyle/>
        <a:p>
          <a:r>
            <a:rPr lang="es-CO" sz="24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objetividad</a:t>
          </a:r>
          <a:endParaRPr lang="es-CO" sz="24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D5EE74-4345-4D8D-98CA-AC65EB110959}" type="parTrans" cxnId="{C0776219-2E6A-464C-B60E-4FA6C722052B}">
      <dgm:prSet/>
      <dgm:spPr/>
      <dgm:t>
        <a:bodyPr/>
        <a:lstStyle/>
        <a:p>
          <a:endParaRPr lang="es-CO"/>
        </a:p>
      </dgm:t>
    </dgm:pt>
    <dgm:pt modelId="{03FE7822-BD1A-47E8-8EB6-E6EDC766EFAD}" type="sibTrans" cxnId="{C0776219-2E6A-464C-B60E-4FA6C722052B}">
      <dgm:prSet/>
      <dgm:spPr/>
      <dgm:t>
        <a:bodyPr/>
        <a:lstStyle/>
        <a:p>
          <a:endParaRPr lang="es-CO"/>
        </a:p>
      </dgm:t>
    </dgm:pt>
    <dgm:pt modelId="{86243860-1EAD-400B-9E67-9F7CA90F2014}" type="pres">
      <dgm:prSet presAssocID="{58210F05-6329-4E68-9200-4A1139EF19A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6713DF69-F250-47B6-AA43-CF372F16A5B6}" type="pres">
      <dgm:prSet presAssocID="{58210F05-6329-4E68-9200-4A1139EF19A6}" presName="tSp" presStyleCnt="0"/>
      <dgm:spPr/>
      <dgm:t>
        <a:bodyPr/>
        <a:lstStyle/>
        <a:p>
          <a:endParaRPr lang="es-CO"/>
        </a:p>
      </dgm:t>
    </dgm:pt>
    <dgm:pt modelId="{16FF8972-7A63-4745-A002-FD8FBA8F6908}" type="pres">
      <dgm:prSet presAssocID="{58210F05-6329-4E68-9200-4A1139EF19A6}" presName="bSp" presStyleCnt="0"/>
      <dgm:spPr/>
      <dgm:t>
        <a:bodyPr/>
        <a:lstStyle/>
        <a:p>
          <a:endParaRPr lang="es-CO"/>
        </a:p>
      </dgm:t>
    </dgm:pt>
    <dgm:pt modelId="{42799226-626A-43AB-B52C-D911E86DBF5D}" type="pres">
      <dgm:prSet presAssocID="{58210F05-6329-4E68-9200-4A1139EF19A6}" presName="process" presStyleCnt="0"/>
      <dgm:spPr/>
      <dgm:t>
        <a:bodyPr/>
        <a:lstStyle/>
        <a:p>
          <a:endParaRPr lang="es-CO"/>
        </a:p>
      </dgm:t>
    </dgm:pt>
    <dgm:pt modelId="{EBB98AD4-012E-4F2C-8CC8-FF92BD3A8014}" type="pres">
      <dgm:prSet presAssocID="{853DF673-3F4A-4C22-8520-0FBDB570D653}" presName="composite1" presStyleCnt="0"/>
      <dgm:spPr/>
      <dgm:t>
        <a:bodyPr/>
        <a:lstStyle/>
        <a:p>
          <a:endParaRPr lang="es-CO"/>
        </a:p>
      </dgm:t>
    </dgm:pt>
    <dgm:pt modelId="{D7AB0E14-AD5A-416E-8A21-D6A380A3A6FF}" type="pres">
      <dgm:prSet presAssocID="{853DF673-3F4A-4C22-8520-0FBDB570D653}" presName="dummyNode1" presStyleLbl="node1" presStyleIdx="0" presStyleCnt="3"/>
      <dgm:spPr/>
      <dgm:t>
        <a:bodyPr/>
        <a:lstStyle/>
        <a:p>
          <a:endParaRPr lang="es-CO"/>
        </a:p>
      </dgm:t>
    </dgm:pt>
    <dgm:pt modelId="{62D01F4B-AA35-4B9F-931D-3BB91A28A7D0}" type="pres">
      <dgm:prSet presAssocID="{853DF673-3F4A-4C22-8520-0FBDB570D653}" presName="childNode1" presStyleLbl="bgAcc1" presStyleIdx="0" presStyleCnt="3" custScaleX="136540" custScaleY="68504" custLinFactNeighborX="-6750" custLinFactNeighborY="16401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C2AE47D-1710-4494-B64C-EDE18B7794C3}" type="pres">
      <dgm:prSet presAssocID="{853DF673-3F4A-4C22-8520-0FBDB570D653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5351A2A-9DB8-4AB5-97F5-481B3D7113B2}" type="pres">
      <dgm:prSet presAssocID="{853DF673-3F4A-4C22-8520-0FBDB570D653}" presName="parentNode1" presStyleLbl="node1" presStyleIdx="0" presStyleCnt="3" custLinFactY="-100000" custLinFactNeighborX="-27843" custLinFactNeighborY="-176244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32CA8CD-43F2-4AD5-B127-1325B5B2BD0B}" type="pres">
      <dgm:prSet presAssocID="{853DF673-3F4A-4C22-8520-0FBDB570D653}" presName="connSite1" presStyleCnt="0"/>
      <dgm:spPr/>
      <dgm:t>
        <a:bodyPr/>
        <a:lstStyle/>
        <a:p>
          <a:endParaRPr lang="es-CO"/>
        </a:p>
      </dgm:t>
    </dgm:pt>
    <dgm:pt modelId="{F2BA2866-7A0B-476B-B3C1-5E04405E090C}" type="pres">
      <dgm:prSet presAssocID="{EC48E233-38D8-437A-B473-86BA3E64D87D}" presName="Name9" presStyleLbl="sibTrans2D1" presStyleIdx="0" presStyleCnt="2" custAng="10800000" custFlipVert="0" custFlipHor="1" custScaleX="2448" custScaleY="2927" custLinFactNeighborX="-70240" custLinFactNeighborY="50055"/>
      <dgm:spPr>
        <a:prstGeom prst="blockArc">
          <a:avLst/>
        </a:prstGeom>
      </dgm:spPr>
      <dgm:t>
        <a:bodyPr/>
        <a:lstStyle/>
        <a:p>
          <a:endParaRPr lang="es-CO"/>
        </a:p>
      </dgm:t>
    </dgm:pt>
    <dgm:pt modelId="{C5FF6702-82DE-44D1-B130-A4AA7D9BA0FA}" type="pres">
      <dgm:prSet presAssocID="{8DFB2880-BCC1-4087-A4C4-3B8A00125E9B}" presName="composite2" presStyleCnt="0"/>
      <dgm:spPr/>
      <dgm:t>
        <a:bodyPr/>
        <a:lstStyle/>
        <a:p>
          <a:endParaRPr lang="es-CO"/>
        </a:p>
      </dgm:t>
    </dgm:pt>
    <dgm:pt modelId="{A36BE165-945A-4DDF-BC75-C6E79CE4500D}" type="pres">
      <dgm:prSet presAssocID="{8DFB2880-BCC1-4087-A4C4-3B8A00125E9B}" presName="dummyNode2" presStyleLbl="node1" presStyleIdx="0" presStyleCnt="3"/>
      <dgm:spPr/>
      <dgm:t>
        <a:bodyPr/>
        <a:lstStyle/>
        <a:p>
          <a:endParaRPr lang="es-CO"/>
        </a:p>
      </dgm:t>
    </dgm:pt>
    <dgm:pt modelId="{0479C6E7-2944-4A85-BA62-E3A545298B19}" type="pres">
      <dgm:prSet presAssocID="{8DFB2880-BCC1-4087-A4C4-3B8A00125E9B}" presName="childNode2" presStyleLbl="bgAcc1" presStyleIdx="1" presStyleCnt="3" custScaleX="134812" custScaleY="70073" custLinFactNeighborX="-1350" custLinFactNeighborY="1718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B2E44DF-4A28-4025-AEEA-784DB811401E}" type="pres">
      <dgm:prSet presAssocID="{8DFB2880-BCC1-4087-A4C4-3B8A00125E9B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2C4B66B-749B-43A6-8C19-9B0620920CE1}" type="pres">
      <dgm:prSet presAssocID="{8DFB2880-BCC1-4087-A4C4-3B8A00125E9B}" presName="parentNode2" presStyleLbl="node1" presStyleIdx="1" presStyleCnt="3" custLinFactNeighborX="-20756" custLinFactNeighborY="-40737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CFBDFC2-33DA-48A3-83C3-38F5484B4D7A}" type="pres">
      <dgm:prSet presAssocID="{8DFB2880-BCC1-4087-A4C4-3B8A00125E9B}" presName="connSite2" presStyleCnt="0"/>
      <dgm:spPr/>
      <dgm:t>
        <a:bodyPr/>
        <a:lstStyle/>
        <a:p>
          <a:endParaRPr lang="es-CO"/>
        </a:p>
      </dgm:t>
    </dgm:pt>
    <dgm:pt modelId="{8D77B030-FBA8-4027-ABE0-020484CDF50F}" type="pres">
      <dgm:prSet presAssocID="{7E9560F5-BA02-4686-9AFA-A22C8EEBFE8E}" presName="Name18" presStyleLbl="sibTrans2D1" presStyleIdx="1" presStyleCnt="2" custFlipVert="1" custFlipHor="1" custScaleX="29013" custScaleY="4763"/>
      <dgm:spPr/>
      <dgm:t>
        <a:bodyPr/>
        <a:lstStyle/>
        <a:p>
          <a:endParaRPr lang="es-CO"/>
        </a:p>
      </dgm:t>
    </dgm:pt>
    <dgm:pt modelId="{552AAF9D-D99E-4834-A184-04B667746B20}" type="pres">
      <dgm:prSet presAssocID="{E9F6B8AB-12DC-430D-9156-4D417F397D49}" presName="composite1" presStyleCnt="0"/>
      <dgm:spPr/>
      <dgm:t>
        <a:bodyPr/>
        <a:lstStyle/>
        <a:p>
          <a:endParaRPr lang="es-CO"/>
        </a:p>
      </dgm:t>
    </dgm:pt>
    <dgm:pt modelId="{649FAA58-07EC-4162-8729-84404AF8886E}" type="pres">
      <dgm:prSet presAssocID="{E9F6B8AB-12DC-430D-9156-4D417F397D49}" presName="dummyNode1" presStyleLbl="node1" presStyleIdx="1" presStyleCnt="3"/>
      <dgm:spPr/>
      <dgm:t>
        <a:bodyPr/>
        <a:lstStyle/>
        <a:p>
          <a:endParaRPr lang="es-CO"/>
        </a:p>
      </dgm:t>
    </dgm:pt>
    <dgm:pt modelId="{D586B83B-CB09-4E7F-8465-AC8E043938A4}" type="pres">
      <dgm:prSet presAssocID="{E9F6B8AB-12DC-430D-9156-4D417F397D49}" presName="childNode1" presStyleLbl="bgAcc1" presStyleIdx="2" presStyleCnt="3" custScaleY="70073" custLinFactNeighborX="2250" custLinFactNeighborY="1722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BB3C4B5-24ED-4888-B967-0558D2C8A045}" type="pres">
      <dgm:prSet presAssocID="{E9F6B8AB-12DC-430D-9156-4D417F397D49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695A412-A60D-4C2B-97A9-AFF3BD066A64}" type="pres">
      <dgm:prSet presAssocID="{E9F6B8AB-12DC-430D-9156-4D417F397D49}" presName="parentNode1" presStyleLbl="node1" presStyleIdx="2" presStyleCnt="3" custLinFactY="-100000" custLinFactNeighborX="-17741" custLinFactNeighborY="-171700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F60C35F-C2CA-4E07-AFA0-646592427568}" type="pres">
      <dgm:prSet presAssocID="{E9F6B8AB-12DC-430D-9156-4D417F397D49}" presName="connSite1" presStyleCnt="0"/>
      <dgm:spPr/>
      <dgm:t>
        <a:bodyPr/>
        <a:lstStyle/>
        <a:p>
          <a:endParaRPr lang="es-CO"/>
        </a:p>
      </dgm:t>
    </dgm:pt>
  </dgm:ptLst>
  <dgm:cxnLst>
    <dgm:cxn modelId="{3B37D569-6537-4D45-A715-414A9D277CBA}" srcId="{E9F6B8AB-12DC-430D-9156-4D417F397D49}" destId="{12729A8F-2A9E-4AC5-B25B-BD48DB9AED1F}" srcOrd="0" destOrd="0" parTransId="{DCC81537-D18A-4E2E-B0AD-0453DD7B3A12}" sibTransId="{2C3E8365-927F-447F-9ED6-E16136E7A42A}"/>
    <dgm:cxn modelId="{6ECDD99B-01B6-40CA-AEAF-C4EAFD632E1F}" type="presOf" srcId="{853DF673-3F4A-4C22-8520-0FBDB570D653}" destId="{55351A2A-9DB8-4AB5-97F5-481B3D7113B2}" srcOrd="0" destOrd="0" presId="urn:microsoft.com/office/officeart/2005/8/layout/hProcess4"/>
    <dgm:cxn modelId="{D2CEF950-CDA4-4604-A15B-BC18B6D25B3C}" srcId="{8DFB2880-BCC1-4087-A4C4-3B8A00125E9B}" destId="{F19A9ECF-5C2C-470D-BDEE-243C8D42ECB7}" srcOrd="0" destOrd="0" parTransId="{D705EDB3-2E5F-438E-BA2B-7D73800D2AB9}" sibTransId="{683B1AA4-50FA-43C2-9119-C0CAAD377A4A}"/>
    <dgm:cxn modelId="{3EE5FF6C-4A83-4AD4-83CA-E2D3B72443EC}" type="presOf" srcId="{58210F05-6329-4E68-9200-4A1139EF19A6}" destId="{86243860-1EAD-400B-9E67-9F7CA90F2014}" srcOrd="0" destOrd="0" presId="urn:microsoft.com/office/officeart/2005/8/layout/hProcess4"/>
    <dgm:cxn modelId="{50B306C4-41CD-47D1-A7F5-5089FEF9BE66}" type="presOf" srcId="{4F3C490C-C316-4A71-BE98-34A9EA99727E}" destId="{2BB3C4B5-24ED-4888-B967-0558D2C8A045}" srcOrd="1" destOrd="1" presId="urn:microsoft.com/office/officeart/2005/8/layout/hProcess4"/>
    <dgm:cxn modelId="{A18E3F76-B7D3-4AE1-B256-92381E6D9487}" type="presOf" srcId="{4F3C490C-C316-4A71-BE98-34A9EA99727E}" destId="{D586B83B-CB09-4E7F-8465-AC8E043938A4}" srcOrd="0" destOrd="1" presId="urn:microsoft.com/office/officeart/2005/8/layout/hProcess4"/>
    <dgm:cxn modelId="{FF5E8AB3-418B-44AB-845D-464CE656B25E}" type="presOf" srcId="{12729A8F-2A9E-4AC5-B25B-BD48DB9AED1F}" destId="{2BB3C4B5-24ED-4888-B967-0558D2C8A045}" srcOrd="1" destOrd="0" presId="urn:microsoft.com/office/officeart/2005/8/layout/hProcess4"/>
    <dgm:cxn modelId="{AFE17122-7315-4D77-AA65-DA7CF3717682}" type="presOf" srcId="{EC48E233-38D8-437A-B473-86BA3E64D87D}" destId="{F2BA2866-7A0B-476B-B3C1-5E04405E090C}" srcOrd="0" destOrd="0" presId="urn:microsoft.com/office/officeart/2005/8/layout/hProcess4"/>
    <dgm:cxn modelId="{21AFB8B8-3223-4095-AF97-4C4CA19A2FD6}" type="presOf" srcId="{CB0CD6D8-8321-4E70-9621-7FBFC64B4E1C}" destId="{62D01F4B-AA35-4B9F-931D-3BB91A28A7D0}" srcOrd="0" destOrd="1" presId="urn:microsoft.com/office/officeart/2005/8/layout/hProcess4"/>
    <dgm:cxn modelId="{133E309A-2E58-4EE4-9EC2-1145961C95CE}" type="presOf" srcId="{F19A9ECF-5C2C-470D-BDEE-243C8D42ECB7}" destId="{0479C6E7-2944-4A85-BA62-E3A545298B19}" srcOrd="0" destOrd="0" presId="urn:microsoft.com/office/officeart/2005/8/layout/hProcess4"/>
    <dgm:cxn modelId="{0D81D3B6-AFE7-4888-9203-F5280F9F323F}" type="presOf" srcId="{D3DCFEBD-6B95-467A-AD24-0AE6E768057D}" destId="{8C2AE47D-1710-4494-B64C-EDE18B7794C3}" srcOrd="1" destOrd="2" presId="urn:microsoft.com/office/officeart/2005/8/layout/hProcess4"/>
    <dgm:cxn modelId="{7F416158-BA17-41BD-9EFA-D64CAC795BFB}" type="presOf" srcId="{8DFB2880-BCC1-4087-A4C4-3B8A00125E9B}" destId="{12C4B66B-749B-43A6-8C19-9B0620920CE1}" srcOrd="0" destOrd="0" presId="urn:microsoft.com/office/officeart/2005/8/layout/hProcess4"/>
    <dgm:cxn modelId="{24CD6B2F-1448-4393-A7AF-CA719ACC2B47}" srcId="{58210F05-6329-4E68-9200-4A1139EF19A6}" destId="{8DFB2880-BCC1-4087-A4C4-3B8A00125E9B}" srcOrd="1" destOrd="0" parTransId="{15B7C380-1122-4DCC-9081-E29269AD0E98}" sibTransId="{7E9560F5-BA02-4686-9AFA-A22C8EEBFE8E}"/>
    <dgm:cxn modelId="{7143CEBC-F656-4310-B318-CC2DBB2B3CCC}" srcId="{853DF673-3F4A-4C22-8520-0FBDB570D653}" destId="{D3DCFEBD-6B95-467A-AD24-0AE6E768057D}" srcOrd="2" destOrd="0" parTransId="{AD835F0F-3BFE-4CD2-9A18-4D62E7965949}" sibTransId="{01E4CE95-E366-47D3-A34D-9670F6EB5FCB}"/>
    <dgm:cxn modelId="{C0776219-2E6A-464C-B60E-4FA6C722052B}" srcId="{E9F6B8AB-12DC-430D-9156-4D417F397D49}" destId="{4F3C490C-C316-4A71-BE98-34A9EA99727E}" srcOrd="1" destOrd="0" parTransId="{20D5EE74-4345-4D8D-98CA-AC65EB110959}" sibTransId="{03FE7822-BD1A-47E8-8EB6-E6EDC766EFAD}"/>
    <dgm:cxn modelId="{57309FE4-7523-4208-8734-CD638169CB4B}" srcId="{58210F05-6329-4E68-9200-4A1139EF19A6}" destId="{853DF673-3F4A-4C22-8520-0FBDB570D653}" srcOrd="0" destOrd="0" parTransId="{65A05E29-69DA-4C5C-84E1-72E34D4A0470}" sibTransId="{EC48E233-38D8-437A-B473-86BA3E64D87D}"/>
    <dgm:cxn modelId="{B7CE2E28-B0DE-4B16-9DD2-54CE70311296}" type="presOf" srcId="{D3DCFEBD-6B95-467A-AD24-0AE6E768057D}" destId="{62D01F4B-AA35-4B9F-931D-3BB91A28A7D0}" srcOrd="0" destOrd="2" presId="urn:microsoft.com/office/officeart/2005/8/layout/hProcess4"/>
    <dgm:cxn modelId="{6E2C3B0F-D38A-4AE3-8BD0-45F1C9A901EB}" type="presOf" srcId="{CB0CD6D8-8321-4E70-9621-7FBFC64B4E1C}" destId="{8C2AE47D-1710-4494-B64C-EDE18B7794C3}" srcOrd="1" destOrd="1" presId="urn:microsoft.com/office/officeart/2005/8/layout/hProcess4"/>
    <dgm:cxn modelId="{DFB07293-56E1-40AD-9A15-51F7890F40B5}" type="presOf" srcId="{742BC672-128F-4359-9843-E6211BB06851}" destId="{8C2AE47D-1710-4494-B64C-EDE18B7794C3}" srcOrd="1" destOrd="0" presId="urn:microsoft.com/office/officeart/2005/8/layout/hProcess4"/>
    <dgm:cxn modelId="{4A24C75E-D87F-49CA-BE0A-F668089930EA}" type="presOf" srcId="{742BC672-128F-4359-9843-E6211BB06851}" destId="{62D01F4B-AA35-4B9F-931D-3BB91A28A7D0}" srcOrd="0" destOrd="0" presId="urn:microsoft.com/office/officeart/2005/8/layout/hProcess4"/>
    <dgm:cxn modelId="{29701A3D-0FCB-4A98-B150-FED62EFACF26}" type="presOf" srcId="{F19A9ECF-5C2C-470D-BDEE-243C8D42ECB7}" destId="{EB2E44DF-4A28-4025-AEEA-784DB811401E}" srcOrd="1" destOrd="0" presId="urn:microsoft.com/office/officeart/2005/8/layout/hProcess4"/>
    <dgm:cxn modelId="{15B8EE7D-246B-45D0-84E4-2A43A2784C9D}" srcId="{853DF673-3F4A-4C22-8520-0FBDB570D653}" destId="{742BC672-128F-4359-9843-E6211BB06851}" srcOrd="0" destOrd="0" parTransId="{A6EE4DF0-4E96-453B-BCCF-DFAB1463575A}" sibTransId="{A5EDA197-C15F-49B2-93EE-34149FBFC990}"/>
    <dgm:cxn modelId="{F0EFAEA4-B8FD-412E-B33D-150D0F93CA30}" srcId="{853DF673-3F4A-4C22-8520-0FBDB570D653}" destId="{CB0CD6D8-8321-4E70-9621-7FBFC64B4E1C}" srcOrd="1" destOrd="0" parTransId="{00E205E8-312B-4F5C-9663-75DDCB0BAD50}" sibTransId="{7CAF0587-AC2E-41F7-859A-19FC1E2B3DA6}"/>
    <dgm:cxn modelId="{0444EC7E-4D84-4784-8D3A-8F6F572A13A6}" type="presOf" srcId="{E9F6B8AB-12DC-430D-9156-4D417F397D49}" destId="{7695A412-A60D-4C2B-97A9-AFF3BD066A64}" srcOrd="0" destOrd="0" presId="urn:microsoft.com/office/officeart/2005/8/layout/hProcess4"/>
    <dgm:cxn modelId="{7759FEDD-8E0B-4FC7-9B0A-8C9A4AC82BAD}" type="presOf" srcId="{7E9560F5-BA02-4686-9AFA-A22C8EEBFE8E}" destId="{8D77B030-FBA8-4027-ABE0-020484CDF50F}" srcOrd="0" destOrd="0" presId="urn:microsoft.com/office/officeart/2005/8/layout/hProcess4"/>
    <dgm:cxn modelId="{B92C45DF-449F-4C81-958B-A1672B41D8A3}" type="presOf" srcId="{12729A8F-2A9E-4AC5-B25B-BD48DB9AED1F}" destId="{D586B83B-CB09-4E7F-8465-AC8E043938A4}" srcOrd="0" destOrd="0" presId="urn:microsoft.com/office/officeart/2005/8/layout/hProcess4"/>
    <dgm:cxn modelId="{58CE26A8-2114-4038-B416-69291C1F65EB}" srcId="{58210F05-6329-4E68-9200-4A1139EF19A6}" destId="{E9F6B8AB-12DC-430D-9156-4D417F397D49}" srcOrd="2" destOrd="0" parTransId="{EEB96ED5-4A39-4C0E-86D2-C28C3E65D2B4}" sibTransId="{CEF39D7B-3221-4444-A1CD-8A5B946F145E}"/>
    <dgm:cxn modelId="{B3DBF428-3607-4F5F-B5EA-1F284310DFE7}" type="presParOf" srcId="{86243860-1EAD-400B-9E67-9F7CA90F2014}" destId="{6713DF69-F250-47B6-AA43-CF372F16A5B6}" srcOrd="0" destOrd="0" presId="urn:microsoft.com/office/officeart/2005/8/layout/hProcess4"/>
    <dgm:cxn modelId="{4AD9ABFB-795D-43A6-B40F-5BB6324562B9}" type="presParOf" srcId="{86243860-1EAD-400B-9E67-9F7CA90F2014}" destId="{16FF8972-7A63-4745-A002-FD8FBA8F6908}" srcOrd="1" destOrd="0" presId="urn:microsoft.com/office/officeart/2005/8/layout/hProcess4"/>
    <dgm:cxn modelId="{B1EDCCEF-947A-40B0-BF29-4A85CAA90203}" type="presParOf" srcId="{86243860-1EAD-400B-9E67-9F7CA90F2014}" destId="{42799226-626A-43AB-B52C-D911E86DBF5D}" srcOrd="2" destOrd="0" presId="urn:microsoft.com/office/officeart/2005/8/layout/hProcess4"/>
    <dgm:cxn modelId="{EC554070-3B22-4185-90C9-1B7CA26E71AA}" type="presParOf" srcId="{42799226-626A-43AB-B52C-D911E86DBF5D}" destId="{EBB98AD4-012E-4F2C-8CC8-FF92BD3A8014}" srcOrd="0" destOrd="0" presId="urn:microsoft.com/office/officeart/2005/8/layout/hProcess4"/>
    <dgm:cxn modelId="{958B9837-148C-431F-A74B-8DD9808BE735}" type="presParOf" srcId="{EBB98AD4-012E-4F2C-8CC8-FF92BD3A8014}" destId="{D7AB0E14-AD5A-416E-8A21-D6A380A3A6FF}" srcOrd="0" destOrd="0" presId="urn:microsoft.com/office/officeart/2005/8/layout/hProcess4"/>
    <dgm:cxn modelId="{FE04BEF1-6543-4AE7-B5C8-DEE3172EBC00}" type="presParOf" srcId="{EBB98AD4-012E-4F2C-8CC8-FF92BD3A8014}" destId="{62D01F4B-AA35-4B9F-931D-3BB91A28A7D0}" srcOrd="1" destOrd="0" presId="urn:microsoft.com/office/officeart/2005/8/layout/hProcess4"/>
    <dgm:cxn modelId="{87C316AB-AC37-4FD4-8FF1-4ECB13287C73}" type="presParOf" srcId="{EBB98AD4-012E-4F2C-8CC8-FF92BD3A8014}" destId="{8C2AE47D-1710-4494-B64C-EDE18B7794C3}" srcOrd="2" destOrd="0" presId="urn:microsoft.com/office/officeart/2005/8/layout/hProcess4"/>
    <dgm:cxn modelId="{C3E4527F-74F2-4A4E-883A-4940996C9E06}" type="presParOf" srcId="{EBB98AD4-012E-4F2C-8CC8-FF92BD3A8014}" destId="{55351A2A-9DB8-4AB5-97F5-481B3D7113B2}" srcOrd="3" destOrd="0" presId="urn:microsoft.com/office/officeart/2005/8/layout/hProcess4"/>
    <dgm:cxn modelId="{9537ACD0-C6DE-4767-85BE-C1B9009FB2B1}" type="presParOf" srcId="{EBB98AD4-012E-4F2C-8CC8-FF92BD3A8014}" destId="{332CA8CD-43F2-4AD5-B127-1325B5B2BD0B}" srcOrd="4" destOrd="0" presId="urn:microsoft.com/office/officeart/2005/8/layout/hProcess4"/>
    <dgm:cxn modelId="{82735C9B-9FE5-465E-95F5-BB6D0F554696}" type="presParOf" srcId="{42799226-626A-43AB-B52C-D911E86DBF5D}" destId="{F2BA2866-7A0B-476B-B3C1-5E04405E090C}" srcOrd="1" destOrd="0" presId="urn:microsoft.com/office/officeart/2005/8/layout/hProcess4"/>
    <dgm:cxn modelId="{CB806EB6-A6B4-4A6F-B668-E3013C24828A}" type="presParOf" srcId="{42799226-626A-43AB-B52C-D911E86DBF5D}" destId="{C5FF6702-82DE-44D1-B130-A4AA7D9BA0FA}" srcOrd="2" destOrd="0" presId="urn:microsoft.com/office/officeart/2005/8/layout/hProcess4"/>
    <dgm:cxn modelId="{8B787857-B219-4803-A5DE-BBBB1C2526A3}" type="presParOf" srcId="{C5FF6702-82DE-44D1-B130-A4AA7D9BA0FA}" destId="{A36BE165-945A-4DDF-BC75-C6E79CE4500D}" srcOrd="0" destOrd="0" presId="urn:microsoft.com/office/officeart/2005/8/layout/hProcess4"/>
    <dgm:cxn modelId="{8F1154C4-94F7-4F0D-97C6-94B463162C01}" type="presParOf" srcId="{C5FF6702-82DE-44D1-B130-A4AA7D9BA0FA}" destId="{0479C6E7-2944-4A85-BA62-E3A545298B19}" srcOrd="1" destOrd="0" presId="urn:microsoft.com/office/officeart/2005/8/layout/hProcess4"/>
    <dgm:cxn modelId="{B7BA43E1-21D9-4349-A41D-0530FD732BC5}" type="presParOf" srcId="{C5FF6702-82DE-44D1-B130-A4AA7D9BA0FA}" destId="{EB2E44DF-4A28-4025-AEEA-784DB811401E}" srcOrd="2" destOrd="0" presId="urn:microsoft.com/office/officeart/2005/8/layout/hProcess4"/>
    <dgm:cxn modelId="{3F50230F-6B03-4179-B939-5C4FF53D2745}" type="presParOf" srcId="{C5FF6702-82DE-44D1-B130-A4AA7D9BA0FA}" destId="{12C4B66B-749B-43A6-8C19-9B0620920CE1}" srcOrd="3" destOrd="0" presId="urn:microsoft.com/office/officeart/2005/8/layout/hProcess4"/>
    <dgm:cxn modelId="{00E92E22-9E9B-4F51-BED9-113980494AF5}" type="presParOf" srcId="{C5FF6702-82DE-44D1-B130-A4AA7D9BA0FA}" destId="{CCFBDFC2-33DA-48A3-83C3-38F5484B4D7A}" srcOrd="4" destOrd="0" presId="urn:microsoft.com/office/officeart/2005/8/layout/hProcess4"/>
    <dgm:cxn modelId="{A97A63E0-85B9-4457-925A-92CC097FFD79}" type="presParOf" srcId="{42799226-626A-43AB-B52C-D911E86DBF5D}" destId="{8D77B030-FBA8-4027-ABE0-020484CDF50F}" srcOrd="3" destOrd="0" presId="urn:microsoft.com/office/officeart/2005/8/layout/hProcess4"/>
    <dgm:cxn modelId="{DEF22BB2-0AA8-4D28-BDCC-A67D0C765D47}" type="presParOf" srcId="{42799226-626A-43AB-B52C-D911E86DBF5D}" destId="{552AAF9D-D99E-4834-A184-04B667746B20}" srcOrd="4" destOrd="0" presId="urn:microsoft.com/office/officeart/2005/8/layout/hProcess4"/>
    <dgm:cxn modelId="{D329D7DB-769B-4170-BD37-4861C974DF7F}" type="presParOf" srcId="{552AAF9D-D99E-4834-A184-04B667746B20}" destId="{649FAA58-07EC-4162-8729-84404AF8886E}" srcOrd="0" destOrd="0" presId="urn:microsoft.com/office/officeart/2005/8/layout/hProcess4"/>
    <dgm:cxn modelId="{4B488C1D-2A99-42D6-AEF3-6BEE4090CC54}" type="presParOf" srcId="{552AAF9D-D99E-4834-A184-04B667746B20}" destId="{D586B83B-CB09-4E7F-8465-AC8E043938A4}" srcOrd="1" destOrd="0" presId="urn:microsoft.com/office/officeart/2005/8/layout/hProcess4"/>
    <dgm:cxn modelId="{EF2D9BA8-0EC3-4B11-95DD-7EB1B47FB2A2}" type="presParOf" srcId="{552AAF9D-D99E-4834-A184-04B667746B20}" destId="{2BB3C4B5-24ED-4888-B967-0558D2C8A045}" srcOrd="2" destOrd="0" presId="urn:microsoft.com/office/officeart/2005/8/layout/hProcess4"/>
    <dgm:cxn modelId="{75AAC176-291B-4FA9-B2C5-A3990E9EC019}" type="presParOf" srcId="{552AAF9D-D99E-4834-A184-04B667746B20}" destId="{7695A412-A60D-4C2B-97A9-AFF3BD066A64}" srcOrd="3" destOrd="0" presId="urn:microsoft.com/office/officeart/2005/8/layout/hProcess4"/>
    <dgm:cxn modelId="{6E9EDBFB-218B-4660-A159-2064144CCEA2}" type="presParOf" srcId="{552AAF9D-D99E-4834-A184-04B667746B20}" destId="{FF60C35F-C2CA-4E07-AFA0-646592427568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8210F05-6329-4E68-9200-4A1139EF19A6}" type="doc">
      <dgm:prSet loTypeId="urn:microsoft.com/office/officeart/2005/8/layout/hProcess4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CO"/>
        </a:p>
      </dgm:t>
    </dgm:pt>
    <dgm:pt modelId="{853DF673-3F4A-4C22-8520-0FBDB570D653}">
      <dgm:prSet phldrT="[Texto]"/>
      <dgm:spPr>
        <a:solidFill>
          <a:schemeClr val="accent1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CO" b="1" i="1" u="none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rId1" action="ppaction://hlinksldjump"/>
            </a:rPr>
            <a:t>Queja</a:t>
          </a:r>
          <a:endParaRPr lang="es-CO" b="1" i="1" u="none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A05E29-69DA-4C5C-84E1-72E34D4A0470}" type="parTrans" cxnId="{57309FE4-7523-4208-8734-CD638169CB4B}">
      <dgm:prSet/>
      <dgm:spPr/>
      <dgm:t>
        <a:bodyPr/>
        <a:lstStyle/>
        <a:p>
          <a:endParaRPr lang="es-CO"/>
        </a:p>
      </dgm:t>
    </dgm:pt>
    <dgm:pt modelId="{EC48E233-38D8-437A-B473-86BA3E64D87D}" type="sibTrans" cxnId="{57309FE4-7523-4208-8734-CD638169CB4B}">
      <dgm:prSet/>
      <dgm:spPr/>
      <dgm:t>
        <a:bodyPr/>
        <a:lstStyle/>
        <a:p>
          <a:endParaRPr lang="es-CO"/>
        </a:p>
      </dgm:t>
    </dgm:pt>
    <dgm:pt modelId="{742BC672-128F-4359-9843-E6211BB06851}">
      <dgm:prSet phldrT="[Texto]" custT="1"/>
      <dgm:spPr>
        <a:solidFill>
          <a:srgbClr val="FFCC66"/>
        </a:solidFill>
      </dgm:spPr>
      <dgm:t>
        <a:bodyPr/>
        <a:lstStyle/>
        <a:p>
          <a:pPr algn="l"/>
          <a:r>
            <a:rPr lang="es-CO" sz="24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Derecho de Petición</a:t>
          </a:r>
          <a:endParaRPr lang="es-CO" sz="24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EE4DF0-4E96-453B-BCCF-DFAB1463575A}" type="parTrans" cxnId="{15B8EE7D-246B-45D0-84E4-2A43A2784C9D}">
      <dgm:prSet/>
      <dgm:spPr/>
      <dgm:t>
        <a:bodyPr/>
        <a:lstStyle/>
        <a:p>
          <a:endParaRPr lang="es-CO"/>
        </a:p>
      </dgm:t>
    </dgm:pt>
    <dgm:pt modelId="{A5EDA197-C15F-49B2-93EE-34149FBFC990}" type="sibTrans" cxnId="{15B8EE7D-246B-45D0-84E4-2A43A2784C9D}">
      <dgm:prSet/>
      <dgm:spPr/>
      <dgm:t>
        <a:bodyPr/>
        <a:lstStyle/>
        <a:p>
          <a:endParaRPr lang="es-CO"/>
        </a:p>
      </dgm:t>
    </dgm:pt>
    <dgm:pt modelId="{8DFB2880-BCC1-4087-A4C4-3B8A00125E9B}">
      <dgm:prSet phldrT="[Texto]"/>
      <dgm:spPr>
        <a:solidFill>
          <a:schemeClr val="accent1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CO" b="1" i="1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rId1" action="ppaction://hlinksldjump"/>
            </a:rPr>
            <a:t>Denuncias</a:t>
          </a:r>
          <a:endParaRPr lang="es-CO" b="1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B7C380-1122-4DCC-9081-E29269AD0E98}" type="parTrans" cxnId="{24CD6B2F-1448-4393-A7AF-CA719ACC2B47}">
      <dgm:prSet/>
      <dgm:spPr/>
      <dgm:t>
        <a:bodyPr/>
        <a:lstStyle/>
        <a:p>
          <a:endParaRPr lang="es-CO"/>
        </a:p>
      </dgm:t>
    </dgm:pt>
    <dgm:pt modelId="{7E9560F5-BA02-4686-9AFA-A22C8EEBFE8E}" type="sibTrans" cxnId="{24CD6B2F-1448-4393-A7AF-CA719ACC2B47}">
      <dgm:prSet/>
      <dgm:spPr/>
      <dgm:t>
        <a:bodyPr/>
        <a:lstStyle/>
        <a:p>
          <a:endParaRPr lang="es-CO"/>
        </a:p>
      </dgm:t>
    </dgm:pt>
    <dgm:pt modelId="{F19A9ECF-5C2C-470D-BDEE-243C8D42ECB7}">
      <dgm:prSet phldrT="[Texto]" custT="1"/>
      <dgm:spPr>
        <a:solidFill>
          <a:srgbClr val="FFCC66"/>
        </a:solidFill>
      </dgm:spPr>
      <dgm:t>
        <a:bodyPr/>
        <a:lstStyle/>
        <a:p>
          <a:r>
            <a:rPr lang="es-CO" sz="24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Acciones de protección de derechos</a:t>
          </a:r>
          <a:endParaRPr lang="es-CO" sz="24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05EDB3-2E5F-438E-BA2B-7D73800D2AB9}" type="parTrans" cxnId="{D2CEF950-CDA4-4604-A15B-BC18B6D25B3C}">
      <dgm:prSet/>
      <dgm:spPr/>
      <dgm:t>
        <a:bodyPr/>
        <a:lstStyle/>
        <a:p>
          <a:endParaRPr lang="es-CO"/>
        </a:p>
      </dgm:t>
    </dgm:pt>
    <dgm:pt modelId="{683B1AA4-50FA-43C2-9119-C0CAAD377A4A}" type="sibTrans" cxnId="{D2CEF950-CDA4-4604-A15B-BC18B6D25B3C}">
      <dgm:prSet/>
      <dgm:spPr/>
      <dgm:t>
        <a:bodyPr/>
        <a:lstStyle/>
        <a:p>
          <a:endParaRPr lang="es-CO"/>
        </a:p>
      </dgm:t>
    </dgm:pt>
    <dgm:pt modelId="{E9F6B8AB-12DC-430D-9156-4D417F397D49}">
      <dgm:prSet phldrT="[Texto]"/>
      <dgm:spPr>
        <a:solidFill>
          <a:schemeClr val="accent1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CO" b="1" i="1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rId2" action="ppaction://hlinksldjump"/>
            </a:rPr>
            <a:t>Audiencias Públicas</a:t>
          </a:r>
          <a:endParaRPr lang="es-CO" b="1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B96ED5-4A39-4C0E-86D2-C28C3E65D2B4}" type="parTrans" cxnId="{58CE26A8-2114-4038-B416-69291C1F65EB}">
      <dgm:prSet/>
      <dgm:spPr/>
      <dgm:t>
        <a:bodyPr/>
        <a:lstStyle/>
        <a:p>
          <a:endParaRPr lang="es-CO"/>
        </a:p>
      </dgm:t>
    </dgm:pt>
    <dgm:pt modelId="{CEF39D7B-3221-4444-A1CD-8A5B946F145E}" type="sibTrans" cxnId="{58CE26A8-2114-4038-B416-69291C1F65EB}">
      <dgm:prSet/>
      <dgm:spPr/>
      <dgm:t>
        <a:bodyPr/>
        <a:lstStyle/>
        <a:p>
          <a:endParaRPr lang="es-CO"/>
        </a:p>
      </dgm:t>
    </dgm:pt>
    <dgm:pt modelId="{12729A8F-2A9E-4AC5-B25B-BD48DB9AED1F}">
      <dgm:prSet phldrT="[Texto]" custT="1"/>
      <dgm:spPr>
        <a:solidFill>
          <a:srgbClr val="FFCC66"/>
        </a:solidFill>
      </dgm:spPr>
      <dgm:t>
        <a:bodyPr/>
        <a:lstStyle/>
        <a:p>
          <a:r>
            <a:rPr lang="es-CO" sz="24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Control Excepcional</a:t>
          </a:r>
          <a:endParaRPr lang="es-CO" sz="24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C81537-D18A-4E2E-B0AD-0453DD7B3A12}" type="parTrans" cxnId="{3B37D569-6537-4D45-A715-414A9D277CBA}">
      <dgm:prSet/>
      <dgm:spPr/>
      <dgm:t>
        <a:bodyPr/>
        <a:lstStyle/>
        <a:p>
          <a:endParaRPr lang="es-CO"/>
        </a:p>
      </dgm:t>
    </dgm:pt>
    <dgm:pt modelId="{2C3E8365-927F-447F-9ED6-E16136E7A42A}" type="sibTrans" cxnId="{3B37D569-6537-4D45-A715-414A9D277CBA}">
      <dgm:prSet/>
      <dgm:spPr/>
      <dgm:t>
        <a:bodyPr/>
        <a:lstStyle/>
        <a:p>
          <a:endParaRPr lang="es-CO"/>
        </a:p>
      </dgm:t>
    </dgm:pt>
    <dgm:pt modelId="{D3DCFEBD-6B95-467A-AD24-0AE6E768057D}">
      <dgm:prSet phldrT="[Texto]" custT="1"/>
      <dgm:spPr>
        <a:solidFill>
          <a:srgbClr val="FFCC66"/>
        </a:solidFill>
      </dgm:spPr>
      <dgm:t>
        <a:bodyPr/>
        <a:lstStyle/>
        <a:p>
          <a:pPr algn="l"/>
          <a:endParaRPr lang="es-CO" sz="2400" b="1" i="1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835F0F-3BFE-4CD2-9A18-4D62E7965949}" type="parTrans" cxnId="{7143CEBC-F656-4310-B318-CC2DBB2B3CCC}">
      <dgm:prSet/>
      <dgm:spPr/>
      <dgm:t>
        <a:bodyPr/>
        <a:lstStyle/>
        <a:p>
          <a:endParaRPr lang="es-CO"/>
        </a:p>
      </dgm:t>
    </dgm:pt>
    <dgm:pt modelId="{01E4CE95-E366-47D3-A34D-9670F6EB5FCB}" type="sibTrans" cxnId="{7143CEBC-F656-4310-B318-CC2DBB2B3CCC}">
      <dgm:prSet/>
      <dgm:spPr/>
      <dgm:t>
        <a:bodyPr/>
        <a:lstStyle/>
        <a:p>
          <a:endParaRPr lang="es-CO"/>
        </a:p>
      </dgm:t>
    </dgm:pt>
    <dgm:pt modelId="{86243860-1EAD-400B-9E67-9F7CA90F2014}" type="pres">
      <dgm:prSet presAssocID="{58210F05-6329-4E68-9200-4A1139EF19A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6713DF69-F250-47B6-AA43-CF372F16A5B6}" type="pres">
      <dgm:prSet presAssocID="{58210F05-6329-4E68-9200-4A1139EF19A6}" presName="tSp" presStyleCnt="0"/>
      <dgm:spPr/>
      <dgm:t>
        <a:bodyPr/>
        <a:lstStyle/>
        <a:p>
          <a:endParaRPr lang="es-CO"/>
        </a:p>
      </dgm:t>
    </dgm:pt>
    <dgm:pt modelId="{16FF8972-7A63-4745-A002-FD8FBA8F6908}" type="pres">
      <dgm:prSet presAssocID="{58210F05-6329-4E68-9200-4A1139EF19A6}" presName="bSp" presStyleCnt="0"/>
      <dgm:spPr/>
      <dgm:t>
        <a:bodyPr/>
        <a:lstStyle/>
        <a:p>
          <a:endParaRPr lang="es-CO"/>
        </a:p>
      </dgm:t>
    </dgm:pt>
    <dgm:pt modelId="{42799226-626A-43AB-B52C-D911E86DBF5D}" type="pres">
      <dgm:prSet presAssocID="{58210F05-6329-4E68-9200-4A1139EF19A6}" presName="process" presStyleCnt="0"/>
      <dgm:spPr/>
      <dgm:t>
        <a:bodyPr/>
        <a:lstStyle/>
        <a:p>
          <a:endParaRPr lang="es-CO"/>
        </a:p>
      </dgm:t>
    </dgm:pt>
    <dgm:pt modelId="{EBB98AD4-012E-4F2C-8CC8-FF92BD3A8014}" type="pres">
      <dgm:prSet presAssocID="{853DF673-3F4A-4C22-8520-0FBDB570D653}" presName="composite1" presStyleCnt="0"/>
      <dgm:spPr/>
      <dgm:t>
        <a:bodyPr/>
        <a:lstStyle/>
        <a:p>
          <a:endParaRPr lang="es-CO"/>
        </a:p>
      </dgm:t>
    </dgm:pt>
    <dgm:pt modelId="{D7AB0E14-AD5A-416E-8A21-D6A380A3A6FF}" type="pres">
      <dgm:prSet presAssocID="{853DF673-3F4A-4C22-8520-0FBDB570D653}" presName="dummyNode1" presStyleLbl="node1" presStyleIdx="0" presStyleCnt="3"/>
      <dgm:spPr/>
      <dgm:t>
        <a:bodyPr/>
        <a:lstStyle/>
        <a:p>
          <a:endParaRPr lang="es-CO"/>
        </a:p>
      </dgm:t>
    </dgm:pt>
    <dgm:pt modelId="{62D01F4B-AA35-4B9F-931D-3BB91A28A7D0}" type="pres">
      <dgm:prSet presAssocID="{853DF673-3F4A-4C22-8520-0FBDB570D653}" presName="childNode1" presStyleLbl="bgAcc1" presStyleIdx="0" presStyleCnt="3" custScaleX="136540" custScaleY="68504" custLinFactNeighborX="-6750" custLinFactNeighborY="16401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C2AE47D-1710-4494-B64C-EDE18B7794C3}" type="pres">
      <dgm:prSet presAssocID="{853DF673-3F4A-4C22-8520-0FBDB570D653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5351A2A-9DB8-4AB5-97F5-481B3D7113B2}" type="pres">
      <dgm:prSet presAssocID="{853DF673-3F4A-4C22-8520-0FBDB570D653}" presName="parentNode1" presStyleLbl="node1" presStyleIdx="0" presStyleCnt="3" custLinFactY="-100000" custLinFactNeighborX="-27843" custLinFactNeighborY="-176244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32CA8CD-43F2-4AD5-B127-1325B5B2BD0B}" type="pres">
      <dgm:prSet presAssocID="{853DF673-3F4A-4C22-8520-0FBDB570D653}" presName="connSite1" presStyleCnt="0"/>
      <dgm:spPr/>
      <dgm:t>
        <a:bodyPr/>
        <a:lstStyle/>
        <a:p>
          <a:endParaRPr lang="es-CO"/>
        </a:p>
      </dgm:t>
    </dgm:pt>
    <dgm:pt modelId="{F2BA2866-7A0B-476B-B3C1-5E04405E090C}" type="pres">
      <dgm:prSet presAssocID="{EC48E233-38D8-437A-B473-86BA3E64D87D}" presName="Name9" presStyleLbl="sibTrans2D1" presStyleIdx="0" presStyleCnt="2" custAng="10800000" custFlipVert="0" custFlipHor="1" custScaleX="2448" custScaleY="2927" custLinFactNeighborX="-70240" custLinFactNeighborY="50055"/>
      <dgm:spPr>
        <a:prstGeom prst="blockArc">
          <a:avLst/>
        </a:prstGeom>
      </dgm:spPr>
      <dgm:t>
        <a:bodyPr/>
        <a:lstStyle/>
        <a:p>
          <a:endParaRPr lang="es-CO"/>
        </a:p>
      </dgm:t>
    </dgm:pt>
    <dgm:pt modelId="{C5FF6702-82DE-44D1-B130-A4AA7D9BA0FA}" type="pres">
      <dgm:prSet presAssocID="{8DFB2880-BCC1-4087-A4C4-3B8A00125E9B}" presName="composite2" presStyleCnt="0"/>
      <dgm:spPr/>
      <dgm:t>
        <a:bodyPr/>
        <a:lstStyle/>
        <a:p>
          <a:endParaRPr lang="es-CO"/>
        </a:p>
      </dgm:t>
    </dgm:pt>
    <dgm:pt modelId="{A36BE165-945A-4DDF-BC75-C6E79CE4500D}" type="pres">
      <dgm:prSet presAssocID="{8DFB2880-BCC1-4087-A4C4-3B8A00125E9B}" presName="dummyNode2" presStyleLbl="node1" presStyleIdx="0" presStyleCnt="3"/>
      <dgm:spPr/>
      <dgm:t>
        <a:bodyPr/>
        <a:lstStyle/>
        <a:p>
          <a:endParaRPr lang="es-CO"/>
        </a:p>
      </dgm:t>
    </dgm:pt>
    <dgm:pt modelId="{0479C6E7-2944-4A85-BA62-E3A545298B19}" type="pres">
      <dgm:prSet presAssocID="{8DFB2880-BCC1-4087-A4C4-3B8A00125E9B}" presName="childNode2" presStyleLbl="bgAcc1" presStyleIdx="1" presStyleCnt="3" custScaleX="166290" custScaleY="88447" custLinFactNeighborX="-7425" custLinFactNeighborY="1022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B2E44DF-4A28-4025-AEEA-784DB811401E}" type="pres">
      <dgm:prSet presAssocID="{8DFB2880-BCC1-4087-A4C4-3B8A00125E9B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2C4B66B-749B-43A6-8C19-9B0620920CE1}" type="pres">
      <dgm:prSet presAssocID="{8DFB2880-BCC1-4087-A4C4-3B8A00125E9B}" presName="parentNode2" presStyleLbl="node1" presStyleIdx="1" presStyleCnt="3" custLinFactNeighborX="-20756" custLinFactNeighborY="-40737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CFBDFC2-33DA-48A3-83C3-38F5484B4D7A}" type="pres">
      <dgm:prSet presAssocID="{8DFB2880-BCC1-4087-A4C4-3B8A00125E9B}" presName="connSite2" presStyleCnt="0"/>
      <dgm:spPr/>
      <dgm:t>
        <a:bodyPr/>
        <a:lstStyle/>
        <a:p>
          <a:endParaRPr lang="es-CO"/>
        </a:p>
      </dgm:t>
    </dgm:pt>
    <dgm:pt modelId="{8D77B030-FBA8-4027-ABE0-020484CDF50F}" type="pres">
      <dgm:prSet presAssocID="{7E9560F5-BA02-4686-9AFA-A22C8EEBFE8E}" presName="Name18" presStyleLbl="sibTrans2D1" presStyleIdx="1" presStyleCnt="2" custFlipVert="1" custFlipHor="1" custScaleX="29013" custScaleY="4763"/>
      <dgm:spPr/>
      <dgm:t>
        <a:bodyPr/>
        <a:lstStyle/>
        <a:p>
          <a:endParaRPr lang="es-CO"/>
        </a:p>
      </dgm:t>
    </dgm:pt>
    <dgm:pt modelId="{552AAF9D-D99E-4834-A184-04B667746B20}" type="pres">
      <dgm:prSet presAssocID="{E9F6B8AB-12DC-430D-9156-4D417F397D49}" presName="composite1" presStyleCnt="0"/>
      <dgm:spPr/>
      <dgm:t>
        <a:bodyPr/>
        <a:lstStyle/>
        <a:p>
          <a:endParaRPr lang="es-CO"/>
        </a:p>
      </dgm:t>
    </dgm:pt>
    <dgm:pt modelId="{649FAA58-07EC-4162-8729-84404AF8886E}" type="pres">
      <dgm:prSet presAssocID="{E9F6B8AB-12DC-430D-9156-4D417F397D49}" presName="dummyNode1" presStyleLbl="node1" presStyleIdx="1" presStyleCnt="3"/>
      <dgm:spPr/>
      <dgm:t>
        <a:bodyPr/>
        <a:lstStyle/>
        <a:p>
          <a:endParaRPr lang="es-CO"/>
        </a:p>
      </dgm:t>
    </dgm:pt>
    <dgm:pt modelId="{D586B83B-CB09-4E7F-8465-AC8E043938A4}" type="pres">
      <dgm:prSet presAssocID="{E9F6B8AB-12DC-430D-9156-4D417F397D49}" presName="childNode1" presStyleLbl="bgAcc1" presStyleIdx="2" presStyleCnt="3" custScaleX="149120" custScaleY="70073" custLinFactNeighborX="-14688" custLinFactNeighborY="1526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BB3C4B5-24ED-4888-B967-0558D2C8A045}" type="pres">
      <dgm:prSet presAssocID="{E9F6B8AB-12DC-430D-9156-4D417F397D49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695A412-A60D-4C2B-97A9-AFF3BD066A64}" type="pres">
      <dgm:prSet presAssocID="{E9F6B8AB-12DC-430D-9156-4D417F397D49}" presName="parentNode1" presStyleLbl="node1" presStyleIdx="2" presStyleCnt="3" custLinFactY="-100000" custLinFactNeighborX="-17741" custLinFactNeighborY="-171700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F60C35F-C2CA-4E07-AFA0-646592427568}" type="pres">
      <dgm:prSet presAssocID="{E9F6B8AB-12DC-430D-9156-4D417F397D49}" presName="connSite1" presStyleCnt="0"/>
      <dgm:spPr/>
      <dgm:t>
        <a:bodyPr/>
        <a:lstStyle/>
        <a:p>
          <a:endParaRPr lang="es-CO"/>
        </a:p>
      </dgm:t>
    </dgm:pt>
  </dgm:ptLst>
  <dgm:cxnLst>
    <dgm:cxn modelId="{57309FE4-7523-4208-8734-CD638169CB4B}" srcId="{58210F05-6329-4E68-9200-4A1139EF19A6}" destId="{853DF673-3F4A-4C22-8520-0FBDB570D653}" srcOrd="0" destOrd="0" parTransId="{65A05E29-69DA-4C5C-84E1-72E34D4A0470}" sibTransId="{EC48E233-38D8-437A-B473-86BA3E64D87D}"/>
    <dgm:cxn modelId="{8D8E11E9-448E-4AFB-B799-8DA2D80DC025}" type="presOf" srcId="{742BC672-128F-4359-9843-E6211BB06851}" destId="{8C2AE47D-1710-4494-B64C-EDE18B7794C3}" srcOrd="1" destOrd="0" presId="urn:microsoft.com/office/officeart/2005/8/layout/hProcess4"/>
    <dgm:cxn modelId="{58CE26A8-2114-4038-B416-69291C1F65EB}" srcId="{58210F05-6329-4E68-9200-4A1139EF19A6}" destId="{E9F6B8AB-12DC-430D-9156-4D417F397D49}" srcOrd="2" destOrd="0" parTransId="{EEB96ED5-4A39-4C0E-86D2-C28C3E65D2B4}" sibTransId="{CEF39D7B-3221-4444-A1CD-8A5B946F145E}"/>
    <dgm:cxn modelId="{B34D3A17-C9BE-4D34-B5C0-D6F560106A97}" type="presOf" srcId="{D3DCFEBD-6B95-467A-AD24-0AE6E768057D}" destId="{62D01F4B-AA35-4B9F-931D-3BB91A28A7D0}" srcOrd="0" destOrd="1" presId="urn:microsoft.com/office/officeart/2005/8/layout/hProcess4"/>
    <dgm:cxn modelId="{66DA6C12-BC05-42E2-9629-93DE3454729B}" type="presOf" srcId="{12729A8F-2A9E-4AC5-B25B-BD48DB9AED1F}" destId="{2BB3C4B5-24ED-4888-B967-0558D2C8A045}" srcOrd="1" destOrd="0" presId="urn:microsoft.com/office/officeart/2005/8/layout/hProcess4"/>
    <dgm:cxn modelId="{10D68DDC-957B-4784-B4A0-5BC85150044B}" type="presOf" srcId="{853DF673-3F4A-4C22-8520-0FBDB570D653}" destId="{55351A2A-9DB8-4AB5-97F5-481B3D7113B2}" srcOrd="0" destOrd="0" presId="urn:microsoft.com/office/officeart/2005/8/layout/hProcess4"/>
    <dgm:cxn modelId="{15B8EE7D-246B-45D0-84E4-2A43A2784C9D}" srcId="{853DF673-3F4A-4C22-8520-0FBDB570D653}" destId="{742BC672-128F-4359-9843-E6211BB06851}" srcOrd="0" destOrd="0" parTransId="{A6EE4DF0-4E96-453B-BCCF-DFAB1463575A}" sibTransId="{A5EDA197-C15F-49B2-93EE-34149FBFC990}"/>
    <dgm:cxn modelId="{3B37D569-6537-4D45-A715-414A9D277CBA}" srcId="{E9F6B8AB-12DC-430D-9156-4D417F397D49}" destId="{12729A8F-2A9E-4AC5-B25B-BD48DB9AED1F}" srcOrd="0" destOrd="0" parTransId="{DCC81537-D18A-4E2E-B0AD-0453DD7B3A12}" sibTransId="{2C3E8365-927F-447F-9ED6-E16136E7A42A}"/>
    <dgm:cxn modelId="{E0A516D2-BEC8-4FC5-92B0-6E16C32DA9AE}" type="presOf" srcId="{F19A9ECF-5C2C-470D-BDEE-243C8D42ECB7}" destId="{EB2E44DF-4A28-4025-AEEA-784DB811401E}" srcOrd="1" destOrd="0" presId="urn:microsoft.com/office/officeart/2005/8/layout/hProcess4"/>
    <dgm:cxn modelId="{CEFB8A5A-9334-49AB-883A-7816A2ADC82A}" type="presOf" srcId="{8DFB2880-BCC1-4087-A4C4-3B8A00125E9B}" destId="{12C4B66B-749B-43A6-8C19-9B0620920CE1}" srcOrd="0" destOrd="0" presId="urn:microsoft.com/office/officeart/2005/8/layout/hProcess4"/>
    <dgm:cxn modelId="{F45434A3-4777-4312-8BF3-C32C2581FD7D}" type="presOf" srcId="{58210F05-6329-4E68-9200-4A1139EF19A6}" destId="{86243860-1EAD-400B-9E67-9F7CA90F2014}" srcOrd="0" destOrd="0" presId="urn:microsoft.com/office/officeart/2005/8/layout/hProcess4"/>
    <dgm:cxn modelId="{3BF0095D-7180-4890-BF53-1C0DFB998A38}" type="presOf" srcId="{E9F6B8AB-12DC-430D-9156-4D417F397D49}" destId="{7695A412-A60D-4C2B-97A9-AFF3BD066A64}" srcOrd="0" destOrd="0" presId="urn:microsoft.com/office/officeart/2005/8/layout/hProcess4"/>
    <dgm:cxn modelId="{A5CC0A6A-441A-414E-8C4B-FB7D36FDB822}" type="presOf" srcId="{EC48E233-38D8-437A-B473-86BA3E64D87D}" destId="{F2BA2866-7A0B-476B-B3C1-5E04405E090C}" srcOrd="0" destOrd="0" presId="urn:microsoft.com/office/officeart/2005/8/layout/hProcess4"/>
    <dgm:cxn modelId="{D2CEF950-CDA4-4604-A15B-BC18B6D25B3C}" srcId="{8DFB2880-BCC1-4087-A4C4-3B8A00125E9B}" destId="{F19A9ECF-5C2C-470D-BDEE-243C8D42ECB7}" srcOrd="0" destOrd="0" parTransId="{D705EDB3-2E5F-438E-BA2B-7D73800D2AB9}" sibTransId="{683B1AA4-50FA-43C2-9119-C0CAAD377A4A}"/>
    <dgm:cxn modelId="{47ECB7F2-554D-41B8-86ED-B42B881A04F4}" type="presOf" srcId="{7E9560F5-BA02-4686-9AFA-A22C8EEBFE8E}" destId="{8D77B030-FBA8-4027-ABE0-020484CDF50F}" srcOrd="0" destOrd="0" presId="urn:microsoft.com/office/officeart/2005/8/layout/hProcess4"/>
    <dgm:cxn modelId="{31AA62B8-843F-4052-898C-74A85CA62659}" type="presOf" srcId="{742BC672-128F-4359-9843-E6211BB06851}" destId="{62D01F4B-AA35-4B9F-931D-3BB91A28A7D0}" srcOrd="0" destOrd="0" presId="urn:microsoft.com/office/officeart/2005/8/layout/hProcess4"/>
    <dgm:cxn modelId="{7143CEBC-F656-4310-B318-CC2DBB2B3CCC}" srcId="{853DF673-3F4A-4C22-8520-0FBDB570D653}" destId="{D3DCFEBD-6B95-467A-AD24-0AE6E768057D}" srcOrd="1" destOrd="0" parTransId="{AD835F0F-3BFE-4CD2-9A18-4D62E7965949}" sibTransId="{01E4CE95-E366-47D3-A34D-9670F6EB5FCB}"/>
    <dgm:cxn modelId="{719FE638-FFE2-4AE8-B700-DB456D8F33B2}" type="presOf" srcId="{D3DCFEBD-6B95-467A-AD24-0AE6E768057D}" destId="{8C2AE47D-1710-4494-B64C-EDE18B7794C3}" srcOrd="1" destOrd="1" presId="urn:microsoft.com/office/officeart/2005/8/layout/hProcess4"/>
    <dgm:cxn modelId="{50CCB2F3-28F1-46FA-880C-ED04F7A3CA63}" type="presOf" srcId="{F19A9ECF-5C2C-470D-BDEE-243C8D42ECB7}" destId="{0479C6E7-2944-4A85-BA62-E3A545298B19}" srcOrd="0" destOrd="0" presId="urn:microsoft.com/office/officeart/2005/8/layout/hProcess4"/>
    <dgm:cxn modelId="{24CD6B2F-1448-4393-A7AF-CA719ACC2B47}" srcId="{58210F05-6329-4E68-9200-4A1139EF19A6}" destId="{8DFB2880-BCC1-4087-A4C4-3B8A00125E9B}" srcOrd="1" destOrd="0" parTransId="{15B7C380-1122-4DCC-9081-E29269AD0E98}" sibTransId="{7E9560F5-BA02-4686-9AFA-A22C8EEBFE8E}"/>
    <dgm:cxn modelId="{8B25290B-C7EB-4BB0-A5B8-11A59C77551F}" type="presOf" srcId="{12729A8F-2A9E-4AC5-B25B-BD48DB9AED1F}" destId="{D586B83B-CB09-4E7F-8465-AC8E043938A4}" srcOrd="0" destOrd="0" presId="urn:microsoft.com/office/officeart/2005/8/layout/hProcess4"/>
    <dgm:cxn modelId="{63F46E32-9AD4-453B-9021-F168AA655B56}" type="presParOf" srcId="{86243860-1EAD-400B-9E67-9F7CA90F2014}" destId="{6713DF69-F250-47B6-AA43-CF372F16A5B6}" srcOrd="0" destOrd="0" presId="urn:microsoft.com/office/officeart/2005/8/layout/hProcess4"/>
    <dgm:cxn modelId="{FCB8B719-0658-4C69-B7B1-8B32E5F572D4}" type="presParOf" srcId="{86243860-1EAD-400B-9E67-9F7CA90F2014}" destId="{16FF8972-7A63-4745-A002-FD8FBA8F6908}" srcOrd="1" destOrd="0" presId="urn:microsoft.com/office/officeart/2005/8/layout/hProcess4"/>
    <dgm:cxn modelId="{60303142-5425-482F-B499-A0BE6D188958}" type="presParOf" srcId="{86243860-1EAD-400B-9E67-9F7CA90F2014}" destId="{42799226-626A-43AB-B52C-D911E86DBF5D}" srcOrd="2" destOrd="0" presId="urn:microsoft.com/office/officeart/2005/8/layout/hProcess4"/>
    <dgm:cxn modelId="{615B673F-8A46-4DA2-8AFB-2BD0ECEFF2C0}" type="presParOf" srcId="{42799226-626A-43AB-B52C-D911E86DBF5D}" destId="{EBB98AD4-012E-4F2C-8CC8-FF92BD3A8014}" srcOrd="0" destOrd="0" presId="urn:microsoft.com/office/officeart/2005/8/layout/hProcess4"/>
    <dgm:cxn modelId="{E6E83009-0005-4449-8094-8EAAC5AB8FE9}" type="presParOf" srcId="{EBB98AD4-012E-4F2C-8CC8-FF92BD3A8014}" destId="{D7AB0E14-AD5A-416E-8A21-D6A380A3A6FF}" srcOrd="0" destOrd="0" presId="urn:microsoft.com/office/officeart/2005/8/layout/hProcess4"/>
    <dgm:cxn modelId="{5E653CE9-2B67-44CD-B491-938F4830A877}" type="presParOf" srcId="{EBB98AD4-012E-4F2C-8CC8-FF92BD3A8014}" destId="{62D01F4B-AA35-4B9F-931D-3BB91A28A7D0}" srcOrd="1" destOrd="0" presId="urn:microsoft.com/office/officeart/2005/8/layout/hProcess4"/>
    <dgm:cxn modelId="{41851D1A-C255-418D-B274-20FB82BA2100}" type="presParOf" srcId="{EBB98AD4-012E-4F2C-8CC8-FF92BD3A8014}" destId="{8C2AE47D-1710-4494-B64C-EDE18B7794C3}" srcOrd="2" destOrd="0" presId="urn:microsoft.com/office/officeart/2005/8/layout/hProcess4"/>
    <dgm:cxn modelId="{BD6645AA-D4C8-4C4A-A966-2B4879ECCF25}" type="presParOf" srcId="{EBB98AD4-012E-4F2C-8CC8-FF92BD3A8014}" destId="{55351A2A-9DB8-4AB5-97F5-481B3D7113B2}" srcOrd="3" destOrd="0" presId="urn:microsoft.com/office/officeart/2005/8/layout/hProcess4"/>
    <dgm:cxn modelId="{86CB31F7-CD41-4022-A359-E2416BD0F0DE}" type="presParOf" srcId="{EBB98AD4-012E-4F2C-8CC8-FF92BD3A8014}" destId="{332CA8CD-43F2-4AD5-B127-1325B5B2BD0B}" srcOrd="4" destOrd="0" presId="urn:microsoft.com/office/officeart/2005/8/layout/hProcess4"/>
    <dgm:cxn modelId="{8AE70583-70C8-4CA8-8420-F09A279166A8}" type="presParOf" srcId="{42799226-626A-43AB-B52C-D911E86DBF5D}" destId="{F2BA2866-7A0B-476B-B3C1-5E04405E090C}" srcOrd="1" destOrd="0" presId="urn:microsoft.com/office/officeart/2005/8/layout/hProcess4"/>
    <dgm:cxn modelId="{B96BEA01-6E56-480C-AF74-58FF291B485D}" type="presParOf" srcId="{42799226-626A-43AB-B52C-D911E86DBF5D}" destId="{C5FF6702-82DE-44D1-B130-A4AA7D9BA0FA}" srcOrd="2" destOrd="0" presId="urn:microsoft.com/office/officeart/2005/8/layout/hProcess4"/>
    <dgm:cxn modelId="{67284D89-0292-4ED0-9CFD-2B8B9C11E536}" type="presParOf" srcId="{C5FF6702-82DE-44D1-B130-A4AA7D9BA0FA}" destId="{A36BE165-945A-4DDF-BC75-C6E79CE4500D}" srcOrd="0" destOrd="0" presId="urn:microsoft.com/office/officeart/2005/8/layout/hProcess4"/>
    <dgm:cxn modelId="{1818546E-5AFC-4598-9373-2176B77550FA}" type="presParOf" srcId="{C5FF6702-82DE-44D1-B130-A4AA7D9BA0FA}" destId="{0479C6E7-2944-4A85-BA62-E3A545298B19}" srcOrd="1" destOrd="0" presId="urn:microsoft.com/office/officeart/2005/8/layout/hProcess4"/>
    <dgm:cxn modelId="{300BE91A-0AE0-40AB-9846-403E4C468C21}" type="presParOf" srcId="{C5FF6702-82DE-44D1-B130-A4AA7D9BA0FA}" destId="{EB2E44DF-4A28-4025-AEEA-784DB811401E}" srcOrd="2" destOrd="0" presId="urn:microsoft.com/office/officeart/2005/8/layout/hProcess4"/>
    <dgm:cxn modelId="{2EA5111E-C54E-4641-BDC6-13A473018A87}" type="presParOf" srcId="{C5FF6702-82DE-44D1-B130-A4AA7D9BA0FA}" destId="{12C4B66B-749B-43A6-8C19-9B0620920CE1}" srcOrd="3" destOrd="0" presId="urn:microsoft.com/office/officeart/2005/8/layout/hProcess4"/>
    <dgm:cxn modelId="{7136DA13-3D6F-4613-B244-AE1BFF55813C}" type="presParOf" srcId="{C5FF6702-82DE-44D1-B130-A4AA7D9BA0FA}" destId="{CCFBDFC2-33DA-48A3-83C3-38F5484B4D7A}" srcOrd="4" destOrd="0" presId="urn:microsoft.com/office/officeart/2005/8/layout/hProcess4"/>
    <dgm:cxn modelId="{F6BA6ADE-0EB9-424E-BC75-B584232844E4}" type="presParOf" srcId="{42799226-626A-43AB-B52C-D911E86DBF5D}" destId="{8D77B030-FBA8-4027-ABE0-020484CDF50F}" srcOrd="3" destOrd="0" presId="urn:microsoft.com/office/officeart/2005/8/layout/hProcess4"/>
    <dgm:cxn modelId="{3962EF25-368C-49C4-B1C2-80A6693C5D7C}" type="presParOf" srcId="{42799226-626A-43AB-B52C-D911E86DBF5D}" destId="{552AAF9D-D99E-4834-A184-04B667746B20}" srcOrd="4" destOrd="0" presId="urn:microsoft.com/office/officeart/2005/8/layout/hProcess4"/>
    <dgm:cxn modelId="{E9EF04B5-EA69-461D-A6BE-352B2D9E52F3}" type="presParOf" srcId="{552AAF9D-D99E-4834-A184-04B667746B20}" destId="{649FAA58-07EC-4162-8729-84404AF8886E}" srcOrd="0" destOrd="0" presId="urn:microsoft.com/office/officeart/2005/8/layout/hProcess4"/>
    <dgm:cxn modelId="{6A503D97-D20E-4758-81E7-944A32FB666C}" type="presParOf" srcId="{552AAF9D-D99E-4834-A184-04B667746B20}" destId="{D586B83B-CB09-4E7F-8465-AC8E043938A4}" srcOrd="1" destOrd="0" presId="urn:microsoft.com/office/officeart/2005/8/layout/hProcess4"/>
    <dgm:cxn modelId="{813111E4-BE99-4AE1-BD74-F5179FF55478}" type="presParOf" srcId="{552AAF9D-D99E-4834-A184-04B667746B20}" destId="{2BB3C4B5-24ED-4888-B967-0558D2C8A045}" srcOrd="2" destOrd="0" presId="urn:microsoft.com/office/officeart/2005/8/layout/hProcess4"/>
    <dgm:cxn modelId="{4E97AA3E-7DF0-42D1-8530-29815A068EA1}" type="presParOf" srcId="{552AAF9D-D99E-4834-A184-04B667746B20}" destId="{7695A412-A60D-4C2B-97A9-AFF3BD066A64}" srcOrd="3" destOrd="0" presId="urn:microsoft.com/office/officeart/2005/8/layout/hProcess4"/>
    <dgm:cxn modelId="{8B649772-A41D-4690-B1E3-85F33C0667B2}" type="presParOf" srcId="{552AAF9D-D99E-4834-A184-04B667746B20}" destId="{FF60C35F-C2CA-4E07-AFA0-646592427568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24D41D8-7984-4023-9968-1085A83F33B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60450C58-2DCD-49B4-9E15-3F8FE7E299A7}">
      <dgm:prSet phldrT="[Texto]"/>
      <dgm:spPr>
        <a:solidFill>
          <a:schemeClr val="accent4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ES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Contraloría General de la República</a:t>
          </a:r>
          <a:endParaRPr lang="es-CO" i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8CA66F-45FC-48C2-AC29-99E2A8616EDF}" type="parTrans" cxnId="{8C64386D-8264-40FB-AE22-C633AA9CAF95}">
      <dgm:prSet/>
      <dgm:spPr/>
      <dgm:t>
        <a:bodyPr/>
        <a:lstStyle/>
        <a:p>
          <a:endParaRPr lang="es-CO"/>
        </a:p>
      </dgm:t>
    </dgm:pt>
    <dgm:pt modelId="{80AEAEAD-943B-4BFD-8B9F-82D8AFA483E4}" type="sibTrans" cxnId="{8C64386D-8264-40FB-AE22-C633AA9CAF95}">
      <dgm:prSet/>
      <dgm:spPr/>
      <dgm:t>
        <a:bodyPr/>
        <a:lstStyle/>
        <a:p>
          <a:endParaRPr lang="es-CO"/>
        </a:p>
      </dgm:t>
    </dgm:pt>
    <dgm:pt modelId="{823E3AC9-3CED-49B6-B3E0-C308DC0004C5}">
      <dgm:prSet phldrT="[Texto]"/>
      <dgm:spPr>
        <a:solidFill>
          <a:schemeClr val="accent4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ES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Defensoría del Pueblo </a:t>
          </a:r>
          <a:endParaRPr lang="es-CO" i="1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C8AE37-0F38-45C9-84C0-D4E62314BB01}" type="parTrans" cxnId="{D2AD757B-C99D-444A-85BD-86586C6DD34B}">
      <dgm:prSet/>
      <dgm:spPr/>
      <dgm:t>
        <a:bodyPr/>
        <a:lstStyle/>
        <a:p>
          <a:endParaRPr lang="es-CO"/>
        </a:p>
      </dgm:t>
    </dgm:pt>
    <dgm:pt modelId="{892F54DE-F76F-45E8-A2C2-E11857E0340F}" type="sibTrans" cxnId="{D2AD757B-C99D-444A-85BD-86586C6DD34B}">
      <dgm:prSet/>
      <dgm:spPr/>
      <dgm:t>
        <a:bodyPr/>
        <a:lstStyle/>
        <a:p>
          <a:endParaRPr lang="es-CO"/>
        </a:p>
      </dgm:t>
    </dgm:pt>
    <dgm:pt modelId="{15859FFB-BC1A-48F4-9232-4667869CA2BF}">
      <dgm:prSet phldrT="[Texto]"/>
      <dgm:spPr>
        <a:solidFill>
          <a:schemeClr val="accent4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ES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Ministerio del Interior</a:t>
          </a:r>
          <a:endParaRPr lang="es-CO" i="1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E9AAA06-FCCB-424C-8573-23BD00C9621C}" type="parTrans" cxnId="{32F60F8F-D248-404C-9446-DF5B2F072468}">
      <dgm:prSet/>
      <dgm:spPr/>
      <dgm:t>
        <a:bodyPr/>
        <a:lstStyle/>
        <a:p>
          <a:endParaRPr lang="es-CO"/>
        </a:p>
      </dgm:t>
    </dgm:pt>
    <dgm:pt modelId="{BF3E8F81-EE30-4ED2-B590-8FFBBCE60F37}" type="sibTrans" cxnId="{32F60F8F-D248-404C-9446-DF5B2F072468}">
      <dgm:prSet/>
      <dgm:spPr/>
      <dgm:t>
        <a:bodyPr/>
        <a:lstStyle/>
        <a:p>
          <a:endParaRPr lang="es-CO"/>
        </a:p>
      </dgm:t>
    </dgm:pt>
    <dgm:pt modelId="{8F50409D-5145-43C1-9600-F4966C73D657}">
      <dgm:prSet/>
      <dgm:spPr>
        <a:solidFill>
          <a:schemeClr val="accent4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ES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Procuraduría General de la Nación</a:t>
          </a:r>
          <a:endParaRPr lang="es-CO" i="1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E4D3F8-FCA8-4D71-9612-FFCF734A67FD}" type="parTrans" cxnId="{1E6B53B9-93E4-4D02-9DCD-E93379356712}">
      <dgm:prSet/>
      <dgm:spPr/>
      <dgm:t>
        <a:bodyPr/>
        <a:lstStyle/>
        <a:p>
          <a:endParaRPr lang="es-CO"/>
        </a:p>
      </dgm:t>
    </dgm:pt>
    <dgm:pt modelId="{6D978423-12ED-4D26-8CC1-7CBC0AE8569F}" type="sibTrans" cxnId="{1E6B53B9-93E4-4D02-9DCD-E93379356712}">
      <dgm:prSet/>
      <dgm:spPr/>
      <dgm:t>
        <a:bodyPr/>
        <a:lstStyle/>
        <a:p>
          <a:endParaRPr lang="es-CO"/>
        </a:p>
      </dgm:t>
    </dgm:pt>
    <dgm:pt modelId="{AF5E661E-E024-4062-8430-B8529F20344D}" type="pres">
      <dgm:prSet presAssocID="{224D41D8-7984-4023-9968-1085A83F33B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9ACB697E-A752-4139-8C50-28004589D3F0}" type="pres">
      <dgm:prSet presAssocID="{60450C58-2DCD-49B4-9E15-3F8FE7E299A7}" presName="parentLin" presStyleCnt="0"/>
      <dgm:spPr/>
    </dgm:pt>
    <dgm:pt modelId="{61C9EE09-DA4B-44C3-9967-649246749E64}" type="pres">
      <dgm:prSet presAssocID="{60450C58-2DCD-49B4-9E15-3F8FE7E299A7}" presName="parentLeftMargin" presStyleLbl="node1" presStyleIdx="0" presStyleCnt="4"/>
      <dgm:spPr/>
      <dgm:t>
        <a:bodyPr/>
        <a:lstStyle/>
        <a:p>
          <a:endParaRPr lang="es-CO"/>
        </a:p>
      </dgm:t>
    </dgm:pt>
    <dgm:pt modelId="{09A290E6-C0BD-469C-9D8E-2F4F8FC6C084}" type="pres">
      <dgm:prSet presAssocID="{60450C58-2DCD-49B4-9E15-3F8FE7E299A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3D3A9EF-FA9C-42F5-AD0D-E4D181D9A608}" type="pres">
      <dgm:prSet presAssocID="{60450C58-2DCD-49B4-9E15-3F8FE7E299A7}" presName="negativeSpace" presStyleCnt="0"/>
      <dgm:spPr/>
    </dgm:pt>
    <dgm:pt modelId="{9A1F531C-A5BD-4F91-9AC7-0F30FC7B11A2}" type="pres">
      <dgm:prSet presAssocID="{60450C58-2DCD-49B4-9E15-3F8FE7E299A7}" presName="childText" presStyleLbl="conFgAcc1" presStyleIdx="0" presStyleCnt="4">
        <dgm:presLayoutVars>
          <dgm:bulletEnabled val="1"/>
        </dgm:presLayoutVars>
      </dgm:prSet>
      <dgm:spPr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endParaRPr lang="es-CO"/>
        </a:p>
      </dgm:t>
    </dgm:pt>
    <dgm:pt modelId="{578D48C9-D1FF-4D95-AA02-2EB7A73296D8}" type="pres">
      <dgm:prSet presAssocID="{80AEAEAD-943B-4BFD-8B9F-82D8AFA483E4}" presName="spaceBetweenRectangles" presStyleCnt="0"/>
      <dgm:spPr/>
    </dgm:pt>
    <dgm:pt modelId="{F1BDF1C3-4FDC-4B6E-9D35-77E67D8299DE}" type="pres">
      <dgm:prSet presAssocID="{8F50409D-5145-43C1-9600-F4966C73D657}" presName="parentLin" presStyleCnt="0"/>
      <dgm:spPr/>
    </dgm:pt>
    <dgm:pt modelId="{2B0ABD84-C396-407C-A58E-81E6AAEE20A9}" type="pres">
      <dgm:prSet presAssocID="{8F50409D-5145-43C1-9600-F4966C73D657}" presName="parentLeftMargin" presStyleLbl="node1" presStyleIdx="0" presStyleCnt="4"/>
      <dgm:spPr/>
      <dgm:t>
        <a:bodyPr/>
        <a:lstStyle/>
        <a:p>
          <a:endParaRPr lang="es-CO"/>
        </a:p>
      </dgm:t>
    </dgm:pt>
    <dgm:pt modelId="{C6D5EDF0-06D1-4803-9F01-B5EAC9FB43BD}" type="pres">
      <dgm:prSet presAssocID="{8F50409D-5145-43C1-9600-F4966C73D65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F174079-9B7C-4109-8D08-90B3A4F86F05}" type="pres">
      <dgm:prSet presAssocID="{8F50409D-5145-43C1-9600-F4966C73D657}" presName="negativeSpace" presStyleCnt="0"/>
      <dgm:spPr/>
    </dgm:pt>
    <dgm:pt modelId="{D38CBB54-ECBD-4FCC-AE64-0106749E5472}" type="pres">
      <dgm:prSet presAssocID="{8F50409D-5145-43C1-9600-F4966C73D657}" presName="childText" presStyleLbl="conFgAcc1" presStyleIdx="1" presStyleCnt="4">
        <dgm:presLayoutVars>
          <dgm:bulletEnabled val="1"/>
        </dgm:presLayoutVars>
      </dgm:prSet>
      <dgm:spPr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endParaRPr lang="es-CO"/>
        </a:p>
      </dgm:t>
    </dgm:pt>
    <dgm:pt modelId="{BDF85F7B-0E28-4928-81DD-1855A368005C}" type="pres">
      <dgm:prSet presAssocID="{6D978423-12ED-4D26-8CC1-7CBC0AE8569F}" presName="spaceBetweenRectangles" presStyleCnt="0"/>
      <dgm:spPr/>
    </dgm:pt>
    <dgm:pt modelId="{7B6C36AC-2C5B-4117-8F03-6FA8549F769B}" type="pres">
      <dgm:prSet presAssocID="{823E3AC9-3CED-49B6-B3E0-C308DC0004C5}" presName="parentLin" presStyleCnt="0"/>
      <dgm:spPr/>
    </dgm:pt>
    <dgm:pt modelId="{37DC4E32-7F90-4EEA-98A2-51AAB623D291}" type="pres">
      <dgm:prSet presAssocID="{823E3AC9-3CED-49B6-B3E0-C308DC0004C5}" presName="parentLeftMargin" presStyleLbl="node1" presStyleIdx="1" presStyleCnt="4"/>
      <dgm:spPr/>
      <dgm:t>
        <a:bodyPr/>
        <a:lstStyle/>
        <a:p>
          <a:endParaRPr lang="es-CO"/>
        </a:p>
      </dgm:t>
    </dgm:pt>
    <dgm:pt modelId="{EC119D7F-6EAC-4B5F-8CF9-AADBEAF9C856}" type="pres">
      <dgm:prSet presAssocID="{823E3AC9-3CED-49B6-B3E0-C308DC0004C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101D852-1164-4CE0-8DA3-7D672A0C2F6F}" type="pres">
      <dgm:prSet presAssocID="{823E3AC9-3CED-49B6-B3E0-C308DC0004C5}" presName="negativeSpace" presStyleCnt="0"/>
      <dgm:spPr/>
    </dgm:pt>
    <dgm:pt modelId="{3126D3B8-6464-414A-92BE-273FF666D286}" type="pres">
      <dgm:prSet presAssocID="{823E3AC9-3CED-49B6-B3E0-C308DC0004C5}" presName="childText" presStyleLbl="conFgAcc1" presStyleIdx="2" presStyleCnt="4">
        <dgm:presLayoutVars>
          <dgm:bulletEnabled val="1"/>
        </dgm:presLayoutVars>
      </dgm:prSet>
      <dgm:spPr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endParaRPr lang="es-CO"/>
        </a:p>
      </dgm:t>
    </dgm:pt>
    <dgm:pt modelId="{A13F4B92-62B5-4BDE-894C-03184645678F}" type="pres">
      <dgm:prSet presAssocID="{892F54DE-F76F-45E8-A2C2-E11857E0340F}" presName="spaceBetweenRectangles" presStyleCnt="0"/>
      <dgm:spPr/>
    </dgm:pt>
    <dgm:pt modelId="{39C97561-3AC7-419B-AB84-05FB598C1F19}" type="pres">
      <dgm:prSet presAssocID="{15859FFB-BC1A-48F4-9232-4667869CA2BF}" presName="parentLin" presStyleCnt="0"/>
      <dgm:spPr/>
    </dgm:pt>
    <dgm:pt modelId="{33633C16-F7FE-4472-AB2A-D0632E72C215}" type="pres">
      <dgm:prSet presAssocID="{15859FFB-BC1A-48F4-9232-4667869CA2BF}" presName="parentLeftMargin" presStyleLbl="node1" presStyleIdx="2" presStyleCnt="4"/>
      <dgm:spPr/>
      <dgm:t>
        <a:bodyPr/>
        <a:lstStyle/>
        <a:p>
          <a:endParaRPr lang="es-CO"/>
        </a:p>
      </dgm:t>
    </dgm:pt>
    <dgm:pt modelId="{C7FE96AC-AF48-49BF-8436-8EBF9C6CC817}" type="pres">
      <dgm:prSet presAssocID="{15859FFB-BC1A-48F4-9232-4667869CA2B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AE47C92-3EC3-4126-9ACA-E2F14DCC1B8C}" type="pres">
      <dgm:prSet presAssocID="{15859FFB-BC1A-48F4-9232-4667869CA2BF}" presName="negativeSpace" presStyleCnt="0"/>
      <dgm:spPr/>
    </dgm:pt>
    <dgm:pt modelId="{ACF6FD2F-962A-458D-9811-E0E36E646E76}" type="pres">
      <dgm:prSet presAssocID="{15859FFB-BC1A-48F4-9232-4667869CA2BF}" presName="childText" presStyleLbl="conFgAcc1" presStyleIdx="3" presStyleCnt="4">
        <dgm:presLayoutVars>
          <dgm:bulletEnabled val="1"/>
        </dgm:presLayoutVars>
      </dgm:prSet>
      <dgm:spPr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endParaRPr lang="es-CO"/>
        </a:p>
      </dgm:t>
    </dgm:pt>
  </dgm:ptLst>
  <dgm:cxnLst>
    <dgm:cxn modelId="{8C64386D-8264-40FB-AE22-C633AA9CAF95}" srcId="{224D41D8-7984-4023-9968-1085A83F33BF}" destId="{60450C58-2DCD-49B4-9E15-3F8FE7E299A7}" srcOrd="0" destOrd="0" parTransId="{208CA66F-45FC-48C2-AC29-99E2A8616EDF}" sibTransId="{80AEAEAD-943B-4BFD-8B9F-82D8AFA483E4}"/>
    <dgm:cxn modelId="{32F60F8F-D248-404C-9446-DF5B2F072468}" srcId="{224D41D8-7984-4023-9968-1085A83F33BF}" destId="{15859FFB-BC1A-48F4-9232-4667869CA2BF}" srcOrd="3" destOrd="0" parTransId="{0E9AAA06-FCCB-424C-8573-23BD00C9621C}" sibTransId="{BF3E8F81-EE30-4ED2-B590-8FFBBCE60F37}"/>
    <dgm:cxn modelId="{6BC0D1DA-89F8-4913-A592-7A26E6BACFEA}" type="presOf" srcId="{8F50409D-5145-43C1-9600-F4966C73D657}" destId="{2B0ABD84-C396-407C-A58E-81E6AAEE20A9}" srcOrd="0" destOrd="0" presId="urn:microsoft.com/office/officeart/2005/8/layout/list1"/>
    <dgm:cxn modelId="{D2AD757B-C99D-444A-85BD-86586C6DD34B}" srcId="{224D41D8-7984-4023-9968-1085A83F33BF}" destId="{823E3AC9-3CED-49B6-B3E0-C308DC0004C5}" srcOrd="2" destOrd="0" parTransId="{9BC8AE37-0F38-45C9-84C0-D4E62314BB01}" sibTransId="{892F54DE-F76F-45E8-A2C2-E11857E0340F}"/>
    <dgm:cxn modelId="{33C11429-4E22-471A-B215-A036C3982ED3}" type="presOf" srcId="{60450C58-2DCD-49B4-9E15-3F8FE7E299A7}" destId="{09A290E6-C0BD-469C-9D8E-2F4F8FC6C084}" srcOrd="1" destOrd="0" presId="urn:microsoft.com/office/officeart/2005/8/layout/list1"/>
    <dgm:cxn modelId="{1A1C472D-D806-4A00-9FDD-49055B7535D9}" type="presOf" srcId="{823E3AC9-3CED-49B6-B3E0-C308DC0004C5}" destId="{EC119D7F-6EAC-4B5F-8CF9-AADBEAF9C856}" srcOrd="1" destOrd="0" presId="urn:microsoft.com/office/officeart/2005/8/layout/list1"/>
    <dgm:cxn modelId="{DB530C34-AD7B-4E5B-A30E-D1245A4A75A7}" type="presOf" srcId="{8F50409D-5145-43C1-9600-F4966C73D657}" destId="{C6D5EDF0-06D1-4803-9F01-B5EAC9FB43BD}" srcOrd="1" destOrd="0" presId="urn:microsoft.com/office/officeart/2005/8/layout/list1"/>
    <dgm:cxn modelId="{67900FDF-D741-4068-B138-664037423922}" type="presOf" srcId="{15859FFB-BC1A-48F4-9232-4667869CA2BF}" destId="{C7FE96AC-AF48-49BF-8436-8EBF9C6CC817}" srcOrd="1" destOrd="0" presId="urn:microsoft.com/office/officeart/2005/8/layout/list1"/>
    <dgm:cxn modelId="{CED0BDEE-6DB6-43C3-ACBE-3D059F3EEC43}" type="presOf" srcId="{60450C58-2DCD-49B4-9E15-3F8FE7E299A7}" destId="{61C9EE09-DA4B-44C3-9967-649246749E64}" srcOrd="0" destOrd="0" presId="urn:microsoft.com/office/officeart/2005/8/layout/list1"/>
    <dgm:cxn modelId="{1E6B53B9-93E4-4D02-9DCD-E93379356712}" srcId="{224D41D8-7984-4023-9968-1085A83F33BF}" destId="{8F50409D-5145-43C1-9600-F4966C73D657}" srcOrd="1" destOrd="0" parTransId="{57E4D3F8-FCA8-4D71-9612-FFCF734A67FD}" sibTransId="{6D978423-12ED-4D26-8CC1-7CBC0AE8569F}"/>
    <dgm:cxn modelId="{B5507B23-C067-420A-AE06-5F3BE9702906}" type="presOf" srcId="{15859FFB-BC1A-48F4-9232-4667869CA2BF}" destId="{33633C16-F7FE-4472-AB2A-D0632E72C215}" srcOrd="0" destOrd="0" presId="urn:microsoft.com/office/officeart/2005/8/layout/list1"/>
    <dgm:cxn modelId="{108CC179-AE34-4B4F-85AE-B142DDDAA872}" type="presOf" srcId="{823E3AC9-3CED-49B6-B3E0-C308DC0004C5}" destId="{37DC4E32-7F90-4EEA-98A2-51AAB623D291}" srcOrd="0" destOrd="0" presId="urn:microsoft.com/office/officeart/2005/8/layout/list1"/>
    <dgm:cxn modelId="{1B472CBB-FA08-47A2-9A40-6C476C608B0B}" type="presOf" srcId="{224D41D8-7984-4023-9968-1085A83F33BF}" destId="{AF5E661E-E024-4062-8430-B8529F20344D}" srcOrd="0" destOrd="0" presId="urn:microsoft.com/office/officeart/2005/8/layout/list1"/>
    <dgm:cxn modelId="{2E1CBDEC-8962-4097-B5EB-6CDBAC7C3319}" type="presParOf" srcId="{AF5E661E-E024-4062-8430-B8529F20344D}" destId="{9ACB697E-A752-4139-8C50-28004589D3F0}" srcOrd="0" destOrd="0" presId="urn:microsoft.com/office/officeart/2005/8/layout/list1"/>
    <dgm:cxn modelId="{21E64923-7B66-4908-B902-863E1DAB6592}" type="presParOf" srcId="{9ACB697E-A752-4139-8C50-28004589D3F0}" destId="{61C9EE09-DA4B-44C3-9967-649246749E64}" srcOrd="0" destOrd="0" presId="urn:microsoft.com/office/officeart/2005/8/layout/list1"/>
    <dgm:cxn modelId="{140EC4AF-CA0F-4DEB-9159-A8F7398388EE}" type="presParOf" srcId="{9ACB697E-A752-4139-8C50-28004589D3F0}" destId="{09A290E6-C0BD-469C-9D8E-2F4F8FC6C084}" srcOrd="1" destOrd="0" presId="urn:microsoft.com/office/officeart/2005/8/layout/list1"/>
    <dgm:cxn modelId="{B8C236E8-22BF-4C53-A450-4626DBEC48BC}" type="presParOf" srcId="{AF5E661E-E024-4062-8430-B8529F20344D}" destId="{53D3A9EF-FA9C-42F5-AD0D-E4D181D9A608}" srcOrd="1" destOrd="0" presId="urn:microsoft.com/office/officeart/2005/8/layout/list1"/>
    <dgm:cxn modelId="{46D4E62F-4BCB-4C8F-BFB3-D5D470F7CF2F}" type="presParOf" srcId="{AF5E661E-E024-4062-8430-B8529F20344D}" destId="{9A1F531C-A5BD-4F91-9AC7-0F30FC7B11A2}" srcOrd="2" destOrd="0" presId="urn:microsoft.com/office/officeart/2005/8/layout/list1"/>
    <dgm:cxn modelId="{866814DB-3197-45A4-85A4-B5F4D74586EF}" type="presParOf" srcId="{AF5E661E-E024-4062-8430-B8529F20344D}" destId="{578D48C9-D1FF-4D95-AA02-2EB7A73296D8}" srcOrd="3" destOrd="0" presId="urn:microsoft.com/office/officeart/2005/8/layout/list1"/>
    <dgm:cxn modelId="{DAFB69B6-B8B3-4328-81D2-B10AC3E1CA40}" type="presParOf" srcId="{AF5E661E-E024-4062-8430-B8529F20344D}" destId="{F1BDF1C3-4FDC-4B6E-9D35-77E67D8299DE}" srcOrd="4" destOrd="0" presId="urn:microsoft.com/office/officeart/2005/8/layout/list1"/>
    <dgm:cxn modelId="{50ECD7D1-AEAF-4E65-902C-9BE0CD7AF4B7}" type="presParOf" srcId="{F1BDF1C3-4FDC-4B6E-9D35-77E67D8299DE}" destId="{2B0ABD84-C396-407C-A58E-81E6AAEE20A9}" srcOrd="0" destOrd="0" presId="urn:microsoft.com/office/officeart/2005/8/layout/list1"/>
    <dgm:cxn modelId="{54B4AB5C-833F-43E1-A49A-DD02CC80881D}" type="presParOf" srcId="{F1BDF1C3-4FDC-4B6E-9D35-77E67D8299DE}" destId="{C6D5EDF0-06D1-4803-9F01-B5EAC9FB43BD}" srcOrd="1" destOrd="0" presId="urn:microsoft.com/office/officeart/2005/8/layout/list1"/>
    <dgm:cxn modelId="{5704A159-0CD0-4A3E-B50D-F6D3EA5F1929}" type="presParOf" srcId="{AF5E661E-E024-4062-8430-B8529F20344D}" destId="{DF174079-9B7C-4109-8D08-90B3A4F86F05}" srcOrd="5" destOrd="0" presId="urn:microsoft.com/office/officeart/2005/8/layout/list1"/>
    <dgm:cxn modelId="{30D5D6B1-2CFF-468B-952D-83A04166E385}" type="presParOf" srcId="{AF5E661E-E024-4062-8430-B8529F20344D}" destId="{D38CBB54-ECBD-4FCC-AE64-0106749E5472}" srcOrd="6" destOrd="0" presId="urn:microsoft.com/office/officeart/2005/8/layout/list1"/>
    <dgm:cxn modelId="{B1FC7499-D90C-4019-B3C0-77D1A474BFA5}" type="presParOf" srcId="{AF5E661E-E024-4062-8430-B8529F20344D}" destId="{BDF85F7B-0E28-4928-81DD-1855A368005C}" srcOrd="7" destOrd="0" presId="urn:microsoft.com/office/officeart/2005/8/layout/list1"/>
    <dgm:cxn modelId="{F698FC09-5C8A-47A7-A700-7F9FEA8FF70E}" type="presParOf" srcId="{AF5E661E-E024-4062-8430-B8529F20344D}" destId="{7B6C36AC-2C5B-4117-8F03-6FA8549F769B}" srcOrd="8" destOrd="0" presId="urn:microsoft.com/office/officeart/2005/8/layout/list1"/>
    <dgm:cxn modelId="{E67C5596-ED1F-475D-A747-DFAFF0EAD2CC}" type="presParOf" srcId="{7B6C36AC-2C5B-4117-8F03-6FA8549F769B}" destId="{37DC4E32-7F90-4EEA-98A2-51AAB623D291}" srcOrd="0" destOrd="0" presId="urn:microsoft.com/office/officeart/2005/8/layout/list1"/>
    <dgm:cxn modelId="{52AE7A2E-3CD1-4F08-BAC1-9331567548C7}" type="presParOf" srcId="{7B6C36AC-2C5B-4117-8F03-6FA8549F769B}" destId="{EC119D7F-6EAC-4B5F-8CF9-AADBEAF9C856}" srcOrd="1" destOrd="0" presId="urn:microsoft.com/office/officeart/2005/8/layout/list1"/>
    <dgm:cxn modelId="{A5D63967-6978-46B5-815F-D514A410FB18}" type="presParOf" srcId="{AF5E661E-E024-4062-8430-B8529F20344D}" destId="{B101D852-1164-4CE0-8DA3-7D672A0C2F6F}" srcOrd="9" destOrd="0" presId="urn:microsoft.com/office/officeart/2005/8/layout/list1"/>
    <dgm:cxn modelId="{9D30D403-2F1A-4DCC-8054-EC77BE1EBFE3}" type="presParOf" srcId="{AF5E661E-E024-4062-8430-B8529F20344D}" destId="{3126D3B8-6464-414A-92BE-273FF666D286}" srcOrd="10" destOrd="0" presId="urn:microsoft.com/office/officeart/2005/8/layout/list1"/>
    <dgm:cxn modelId="{562E44A7-B6F3-482C-96AF-63F3CEB7CC35}" type="presParOf" srcId="{AF5E661E-E024-4062-8430-B8529F20344D}" destId="{A13F4B92-62B5-4BDE-894C-03184645678F}" srcOrd="11" destOrd="0" presId="urn:microsoft.com/office/officeart/2005/8/layout/list1"/>
    <dgm:cxn modelId="{374F8125-E445-4FC0-84F7-182D9A596B8A}" type="presParOf" srcId="{AF5E661E-E024-4062-8430-B8529F20344D}" destId="{39C97561-3AC7-419B-AB84-05FB598C1F19}" srcOrd="12" destOrd="0" presId="urn:microsoft.com/office/officeart/2005/8/layout/list1"/>
    <dgm:cxn modelId="{C4287D7A-E91B-4D9F-AD09-1C05F6C1B2E6}" type="presParOf" srcId="{39C97561-3AC7-419B-AB84-05FB598C1F19}" destId="{33633C16-F7FE-4472-AB2A-D0632E72C215}" srcOrd="0" destOrd="0" presId="urn:microsoft.com/office/officeart/2005/8/layout/list1"/>
    <dgm:cxn modelId="{E1EFDEB1-696B-4C2C-B304-ED37DF03BC09}" type="presParOf" srcId="{39C97561-3AC7-419B-AB84-05FB598C1F19}" destId="{C7FE96AC-AF48-49BF-8436-8EBF9C6CC817}" srcOrd="1" destOrd="0" presId="urn:microsoft.com/office/officeart/2005/8/layout/list1"/>
    <dgm:cxn modelId="{89C064DF-0607-4D8F-A236-F35BD439DEE1}" type="presParOf" srcId="{AF5E661E-E024-4062-8430-B8529F20344D}" destId="{BAE47C92-3EC3-4126-9ACA-E2F14DCC1B8C}" srcOrd="13" destOrd="0" presId="urn:microsoft.com/office/officeart/2005/8/layout/list1"/>
    <dgm:cxn modelId="{F93DCCC1-C9EA-49A7-AD21-CE3CA545C8D3}" type="presParOf" srcId="{AF5E661E-E024-4062-8430-B8529F20344D}" destId="{ACF6FD2F-962A-458D-9811-E0E36E646E76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24D41D8-7984-4023-9968-1085A83F33B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60450C58-2DCD-49B4-9E15-3F8FE7E299A7}">
      <dgm:prSet phldrT="[Texto]"/>
      <dgm:spPr>
        <a:solidFill>
          <a:schemeClr val="accent4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ES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El Departamento Administrativo de la Función Pública</a:t>
          </a:r>
          <a:endParaRPr lang="es-CO" i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8CA66F-45FC-48C2-AC29-99E2A8616EDF}" type="parTrans" cxnId="{8C64386D-8264-40FB-AE22-C633AA9CAF95}">
      <dgm:prSet/>
      <dgm:spPr/>
      <dgm:t>
        <a:bodyPr/>
        <a:lstStyle/>
        <a:p>
          <a:endParaRPr lang="es-CO"/>
        </a:p>
      </dgm:t>
    </dgm:pt>
    <dgm:pt modelId="{80AEAEAD-943B-4BFD-8B9F-82D8AFA483E4}" type="sibTrans" cxnId="{8C64386D-8264-40FB-AE22-C633AA9CAF95}">
      <dgm:prSet/>
      <dgm:spPr/>
      <dgm:t>
        <a:bodyPr/>
        <a:lstStyle/>
        <a:p>
          <a:endParaRPr lang="es-CO"/>
        </a:p>
      </dgm:t>
    </dgm:pt>
    <dgm:pt modelId="{823E3AC9-3CED-49B6-B3E0-C308DC0004C5}">
      <dgm:prSet phldrT="[Texto]"/>
      <dgm:spPr>
        <a:solidFill>
          <a:schemeClr val="accent4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ES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El Fondo para la Participación y el Fortalecimiento Democrático </a:t>
          </a:r>
          <a:endParaRPr lang="es-CO" i="1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C8AE37-0F38-45C9-84C0-D4E62314BB01}" type="parTrans" cxnId="{D2AD757B-C99D-444A-85BD-86586C6DD34B}">
      <dgm:prSet/>
      <dgm:spPr/>
      <dgm:t>
        <a:bodyPr/>
        <a:lstStyle/>
        <a:p>
          <a:endParaRPr lang="es-CO"/>
        </a:p>
      </dgm:t>
    </dgm:pt>
    <dgm:pt modelId="{892F54DE-F76F-45E8-A2C2-E11857E0340F}" type="sibTrans" cxnId="{D2AD757B-C99D-444A-85BD-86586C6DD34B}">
      <dgm:prSet/>
      <dgm:spPr/>
      <dgm:t>
        <a:bodyPr/>
        <a:lstStyle/>
        <a:p>
          <a:endParaRPr lang="es-CO"/>
        </a:p>
      </dgm:t>
    </dgm:pt>
    <dgm:pt modelId="{15859FFB-BC1A-48F4-9232-4667869CA2BF}">
      <dgm:prSet phldrT="[Texto]"/>
      <dgm:spPr>
        <a:solidFill>
          <a:schemeClr val="accent4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CO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Los organismos de Planeación </a:t>
          </a:r>
        </a:p>
      </dgm:t>
    </dgm:pt>
    <dgm:pt modelId="{0E9AAA06-FCCB-424C-8573-23BD00C9621C}" type="parTrans" cxnId="{32F60F8F-D248-404C-9446-DF5B2F072468}">
      <dgm:prSet/>
      <dgm:spPr/>
      <dgm:t>
        <a:bodyPr/>
        <a:lstStyle/>
        <a:p>
          <a:endParaRPr lang="es-CO"/>
        </a:p>
      </dgm:t>
    </dgm:pt>
    <dgm:pt modelId="{BF3E8F81-EE30-4ED2-B590-8FFBBCE60F37}" type="sibTrans" cxnId="{32F60F8F-D248-404C-9446-DF5B2F072468}">
      <dgm:prSet/>
      <dgm:spPr/>
      <dgm:t>
        <a:bodyPr/>
        <a:lstStyle/>
        <a:p>
          <a:endParaRPr lang="es-CO"/>
        </a:p>
      </dgm:t>
    </dgm:pt>
    <dgm:pt modelId="{8F50409D-5145-43C1-9600-F4966C73D657}">
      <dgm:prSet/>
      <dgm:spPr>
        <a:solidFill>
          <a:schemeClr val="accent4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ES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La Escuela Superior de Administración Pública</a:t>
          </a:r>
          <a:endParaRPr lang="es-CO" i="1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E4D3F8-FCA8-4D71-9612-FFCF734A67FD}" type="parTrans" cxnId="{1E6B53B9-93E4-4D02-9DCD-E93379356712}">
      <dgm:prSet/>
      <dgm:spPr/>
      <dgm:t>
        <a:bodyPr/>
        <a:lstStyle/>
        <a:p>
          <a:endParaRPr lang="es-CO"/>
        </a:p>
      </dgm:t>
    </dgm:pt>
    <dgm:pt modelId="{6D978423-12ED-4D26-8CC1-7CBC0AE8569F}" type="sibTrans" cxnId="{1E6B53B9-93E4-4D02-9DCD-E93379356712}">
      <dgm:prSet/>
      <dgm:spPr/>
      <dgm:t>
        <a:bodyPr/>
        <a:lstStyle/>
        <a:p>
          <a:endParaRPr lang="es-CO"/>
        </a:p>
      </dgm:t>
    </dgm:pt>
    <dgm:pt modelId="{AF5E661E-E024-4062-8430-B8529F20344D}" type="pres">
      <dgm:prSet presAssocID="{224D41D8-7984-4023-9968-1085A83F33B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9ACB697E-A752-4139-8C50-28004589D3F0}" type="pres">
      <dgm:prSet presAssocID="{60450C58-2DCD-49B4-9E15-3F8FE7E299A7}" presName="parentLin" presStyleCnt="0"/>
      <dgm:spPr/>
    </dgm:pt>
    <dgm:pt modelId="{61C9EE09-DA4B-44C3-9967-649246749E64}" type="pres">
      <dgm:prSet presAssocID="{60450C58-2DCD-49B4-9E15-3F8FE7E299A7}" presName="parentLeftMargin" presStyleLbl="node1" presStyleIdx="0" presStyleCnt="4"/>
      <dgm:spPr/>
      <dgm:t>
        <a:bodyPr/>
        <a:lstStyle/>
        <a:p>
          <a:endParaRPr lang="es-CO"/>
        </a:p>
      </dgm:t>
    </dgm:pt>
    <dgm:pt modelId="{09A290E6-C0BD-469C-9D8E-2F4F8FC6C084}" type="pres">
      <dgm:prSet presAssocID="{60450C58-2DCD-49B4-9E15-3F8FE7E299A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3D3A9EF-FA9C-42F5-AD0D-E4D181D9A608}" type="pres">
      <dgm:prSet presAssocID="{60450C58-2DCD-49B4-9E15-3F8FE7E299A7}" presName="negativeSpace" presStyleCnt="0"/>
      <dgm:spPr/>
    </dgm:pt>
    <dgm:pt modelId="{9A1F531C-A5BD-4F91-9AC7-0F30FC7B11A2}" type="pres">
      <dgm:prSet presAssocID="{60450C58-2DCD-49B4-9E15-3F8FE7E299A7}" presName="childText" presStyleLbl="conFgAcc1" presStyleIdx="0" presStyleCnt="4">
        <dgm:presLayoutVars>
          <dgm:bulletEnabled val="1"/>
        </dgm:presLayoutVars>
      </dgm:prSet>
      <dgm:spPr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endParaRPr lang="es-CO"/>
        </a:p>
      </dgm:t>
    </dgm:pt>
    <dgm:pt modelId="{578D48C9-D1FF-4D95-AA02-2EB7A73296D8}" type="pres">
      <dgm:prSet presAssocID="{80AEAEAD-943B-4BFD-8B9F-82D8AFA483E4}" presName="spaceBetweenRectangles" presStyleCnt="0"/>
      <dgm:spPr/>
    </dgm:pt>
    <dgm:pt modelId="{F1BDF1C3-4FDC-4B6E-9D35-77E67D8299DE}" type="pres">
      <dgm:prSet presAssocID="{8F50409D-5145-43C1-9600-F4966C73D657}" presName="parentLin" presStyleCnt="0"/>
      <dgm:spPr/>
    </dgm:pt>
    <dgm:pt modelId="{2B0ABD84-C396-407C-A58E-81E6AAEE20A9}" type="pres">
      <dgm:prSet presAssocID="{8F50409D-5145-43C1-9600-F4966C73D657}" presName="parentLeftMargin" presStyleLbl="node1" presStyleIdx="0" presStyleCnt="4"/>
      <dgm:spPr/>
      <dgm:t>
        <a:bodyPr/>
        <a:lstStyle/>
        <a:p>
          <a:endParaRPr lang="es-CO"/>
        </a:p>
      </dgm:t>
    </dgm:pt>
    <dgm:pt modelId="{C6D5EDF0-06D1-4803-9F01-B5EAC9FB43BD}" type="pres">
      <dgm:prSet presAssocID="{8F50409D-5145-43C1-9600-F4966C73D65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F174079-9B7C-4109-8D08-90B3A4F86F05}" type="pres">
      <dgm:prSet presAssocID="{8F50409D-5145-43C1-9600-F4966C73D657}" presName="negativeSpace" presStyleCnt="0"/>
      <dgm:spPr/>
    </dgm:pt>
    <dgm:pt modelId="{D38CBB54-ECBD-4FCC-AE64-0106749E5472}" type="pres">
      <dgm:prSet presAssocID="{8F50409D-5145-43C1-9600-F4966C73D657}" presName="childText" presStyleLbl="conFgAcc1" presStyleIdx="1" presStyleCnt="4">
        <dgm:presLayoutVars>
          <dgm:bulletEnabled val="1"/>
        </dgm:presLayoutVars>
      </dgm:prSet>
      <dgm:spPr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endParaRPr lang="es-CO"/>
        </a:p>
      </dgm:t>
    </dgm:pt>
    <dgm:pt modelId="{BDF85F7B-0E28-4928-81DD-1855A368005C}" type="pres">
      <dgm:prSet presAssocID="{6D978423-12ED-4D26-8CC1-7CBC0AE8569F}" presName="spaceBetweenRectangles" presStyleCnt="0"/>
      <dgm:spPr/>
    </dgm:pt>
    <dgm:pt modelId="{7B6C36AC-2C5B-4117-8F03-6FA8549F769B}" type="pres">
      <dgm:prSet presAssocID="{823E3AC9-3CED-49B6-B3E0-C308DC0004C5}" presName="parentLin" presStyleCnt="0"/>
      <dgm:spPr/>
    </dgm:pt>
    <dgm:pt modelId="{37DC4E32-7F90-4EEA-98A2-51AAB623D291}" type="pres">
      <dgm:prSet presAssocID="{823E3AC9-3CED-49B6-B3E0-C308DC0004C5}" presName="parentLeftMargin" presStyleLbl="node1" presStyleIdx="1" presStyleCnt="4"/>
      <dgm:spPr/>
      <dgm:t>
        <a:bodyPr/>
        <a:lstStyle/>
        <a:p>
          <a:endParaRPr lang="es-CO"/>
        </a:p>
      </dgm:t>
    </dgm:pt>
    <dgm:pt modelId="{EC119D7F-6EAC-4B5F-8CF9-AADBEAF9C856}" type="pres">
      <dgm:prSet presAssocID="{823E3AC9-3CED-49B6-B3E0-C308DC0004C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101D852-1164-4CE0-8DA3-7D672A0C2F6F}" type="pres">
      <dgm:prSet presAssocID="{823E3AC9-3CED-49B6-B3E0-C308DC0004C5}" presName="negativeSpace" presStyleCnt="0"/>
      <dgm:spPr/>
    </dgm:pt>
    <dgm:pt modelId="{3126D3B8-6464-414A-92BE-273FF666D286}" type="pres">
      <dgm:prSet presAssocID="{823E3AC9-3CED-49B6-B3E0-C308DC0004C5}" presName="childText" presStyleLbl="conFgAcc1" presStyleIdx="2" presStyleCnt="4">
        <dgm:presLayoutVars>
          <dgm:bulletEnabled val="1"/>
        </dgm:presLayoutVars>
      </dgm:prSet>
      <dgm:spPr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endParaRPr lang="es-CO"/>
        </a:p>
      </dgm:t>
    </dgm:pt>
    <dgm:pt modelId="{A13F4B92-62B5-4BDE-894C-03184645678F}" type="pres">
      <dgm:prSet presAssocID="{892F54DE-F76F-45E8-A2C2-E11857E0340F}" presName="spaceBetweenRectangles" presStyleCnt="0"/>
      <dgm:spPr/>
    </dgm:pt>
    <dgm:pt modelId="{39C97561-3AC7-419B-AB84-05FB598C1F19}" type="pres">
      <dgm:prSet presAssocID="{15859FFB-BC1A-48F4-9232-4667869CA2BF}" presName="parentLin" presStyleCnt="0"/>
      <dgm:spPr/>
    </dgm:pt>
    <dgm:pt modelId="{33633C16-F7FE-4472-AB2A-D0632E72C215}" type="pres">
      <dgm:prSet presAssocID="{15859FFB-BC1A-48F4-9232-4667869CA2BF}" presName="parentLeftMargin" presStyleLbl="node1" presStyleIdx="2" presStyleCnt="4"/>
      <dgm:spPr/>
      <dgm:t>
        <a:bodyPr/>
        <a:lstStyle/>
        <a:p>
          <a:endParaRPr lang="es-CO"/>
        </a:p>
      </dgm:t>
    </dgm:pt>
    <dgm:pt modelId="{C7FE96AC-AF48-49BF-8436-8EBF9C6CC817}" type="pres">
      <dgm:prSet presAssocID="{15859FFB-BC1A-48F4-9232-4667869CA2B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AE47C92-3EC3-4126-9ACA-E2F14DCC1B8C}" type="pres">
      <dgm:prSet presAssocID="{15859FFB-BC1A-48F4-9232-4667869CA2BF}" presName="negativeSpace" presStyleCnt="0"/>
      <dgm:spPr/>
    </dgm:pt>
    <dgm:pt modelId="{ACF6FD2F-962A-458D-9811-E0E36E646E76}" type="pres">
      <dgm:prSet presAssocID="{15859FFB-BC1A-48F4-9232-4667869CA2BF}" presName="childText" presStyleLbl="conFgAcc1" presStyleIdx="3" presStyleCnt="4">
        <dgm:presLayoutVars>
          <dgm:bulletEnabled val="1"/>
        </dgm:presLayoutVars>
      </dgm:prSet>
      <dgm:spPr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endParaRPr lang="es-CO"/>
        </a:p>
      </dgm:t>
    </dgm:pt>
  </dgm:ptLst>
  <dgm:cxnLst>
    <dgm:cxn modelId="{A1D50613-90ED-4086-9608-8E9430C2D73C}" type="presOf" srcId="{8F50409D-5145-43C1-9600-F4966C73D657}" destId="{2B0ABD84-C396-407C-A58E-81E6AAEE20A9}" srcOrd="0" destOrd="0" presId="urn:microsoft.com/office/officeart/2005/8/layout/list1"/>
    <dgm:cxn modelId="{A2BD0F12-7CA4-4C02-81CC-2ED6251B558A}" type="presOf" srcId="{15859FFB-BC1A-48F4-9232-4667869CA2BF}" destId="{C7FE96AC-AF48-49BF-8436-8EBF9C6CC817}" srcOrd="1" destOrd="0" presId="urn:microsoft.com/office/officeart/2005/8/layout/list1"/>
    <dgm:cxn modelId="{8C64386D-8264-40FB-AE22-C633AA9CAF95}" srcId="{224D41D8-7984-4023-9968-1085A83F33BF}" destId="{60450C58-2DCD-49B4-9E15-3F8FE7E299A7}" srcOrd="0" destOrd="0" parTransId="{208CA66F-45FC-48C2-AC29-99E2A8616EDF}" sibTransId="{80AEAEAD-943B-4BFD-8B9F-82D8AFA483E4}"/>
    <dgm:cxn modelId="{55B1D162-3646-4FF4-A716-E75F06A32042}" type="presOf" srcId="{823E3AC9-3CED-49B6-B3E0-C308DC0004C5}" destId="{37DC4E32-7F90-4EEA-98A2-51AAB623D291}" srcOrd="0" destOrd="0" presId="urn:microsoft.com/office/officeart/2005/8/layout/list1"/>
    <dgm:cxn modelId="{32F60F8F-D248-404C-9446-DF5B2F072468}" srcId="{224D41D8-7984-4023-9968-1085A83F33BF}" destId="{15859FFB-BC1A-48F4-9232-4667869CA2BF}" srcOrd="3" destOrd="0" parTransId="{0E9AAA06-FCCB-424C-8573-23BD00C9621C}" sibTransId="{BF3E8F81-EE30-4ED2-B590-8FFBBCE60F37}"/>
    <dgm:cxn modelId="{6B8B0DA6-D2CF-461A-AE9A-6BCF8A9B217B}" type="presOf" srcId="{224D41D8-7984-4023-9968-1085A83F33BF}" destId="{AF5E661E-E024-4062-8430-B8529F20344D}" srcOrd="0" destOrd="0" presId="urn:microsoft.com/office/officeart/2005/8/layout/list1"/>
    <dgm:cxn modelId="{F6659C56-E0BE-418D-A60C-7D1D7A3390BA}" type="presOf" srcId="{60450C58-2DCD-49B4-9E15-3F8FE7E299A7}" destId="{09A290E6-C0BD-469C-9D8E-2F4F8FC6C084}" srcOrd="1" destOrd="0" presId="urn:microsoft.com/office/officeart/2005/8/layout/list1"/>
    <dgm:cxn modelId="{D2AD757B-C99D-444A-85BD-86586C6DD34B}" srcId="{224D41D8-7984-4023-9968-1085A83F33BF}" destId="{823E3AC9-3CED-49B6-B3E0-C308DC0004C5}" srcOrd="2" destOrd="0" parTransId="{9BC8AE37-0F38-45C9-84C0-D4E62314BB01}" sibTransId="{892F54DE-F76F-45E8-A2C2-E11857E0340F}"/>
    <dgm:cxn modelId="{4BF44B34-90FB-4B92-AC29-0FDD2AF73120}" type="presOf" srcId="{823E3AC9-3CED-49B6-B3E0-C308DC0004C5}" destId="{EC119D7F-6EAC-4B5F-8CF9-AADBEAF9C856}" srcOrd="1" destOrd="0" presId="urn:microsoft.com/office/officeart/2005/8/layout/list1"/>
    <dgm:cxn modelId="{93F054EB-5B0F-4C2A-92A6-2048B724F431}" type="presOf" srcId="{15859FFB-BC1A-48F4-9232-4667869CA2BF}" destId="{33633C16-F7FE-4472-AB2A-D0632E72C215}" srcOrd="0" destOrd="0" presId="urn:microsoft.com/office/officeart/2005/8/layout/list1"/>
    <dgm:cxn modelId="{57135A09-4DF3-497D-B2BB-80385948A672}" type="presOf" srcId="{60450C58-2DCD-49B4-9E15-3F8FE7E299A7}" destId="{61C9EE09-DA4B-44C3-9967-649246749E64}" srcOrd="0" destOrd="0" presId="urn:microsoft.com/office/officeart/2005/8/layout/list1"/>
    <dgm:cxn modelId="{1E6B53B9-93E4-4D02-9DCD-E93379356712}" srcId="{224D41D8-7984-4023-9968-1085A83F33BF}" destId="{8F50409D-5145-43C1-9600-F4966C73D657}" srcOrd="1" destOrd="0" parTransId="{57E4D3F8-FCA8-4D71-9612-FFCF734A67FD}" sibTransId="{6D978423-12ED-4D26-8CC1-7CBC0AE8569F}"/>
    <dgm:cxn modelId="{A7E363C2-9FDE-411F-9428-E11125712111}" type="presOf" srcId="{8F50409D-5145-43C1-9600-F4966C73D657}" destId="{C6D5EDF0-06D1-4803-9F01-B5EAC9FB43BD}" srcOrd="1" destOrd="0" presId="urn:microsoft.com/office/officeart/2005/8/layout/list1"/>
    <dgm:cxn modelId="{27701DB1-CF72-4E02-B730-D9F7B2BEB1CC}" type="presParOf" srcId="{AF5E661E-E024-4062-8430-B8529F20344D}" destId="{9ACB697E-A752-4139-8C50-28004589D3F0}" srcOrd="0" destOrd="0" presId="urn:microsoft.com/office/officeart/2005/8/layout/list1"/>
    <dgm:cxn modelId="{52FBE1AF-5DB2-47C7-9E11-C9A6E0B98171}" type="presParOf" srcId="{9ACB697E-A752-4139-8C50-28004589D3F0}" destId="{61C9EE09-DA4B-44C3-9967-649246749E64}" srcOrd="0" destOrd="0" presId="urn:microsoft.com/office/officeart/2005/8/layout/list1"/>
    <dgm:cxn modelId="{B14B9F4F-6C71-4CD0-B283-B6A293508E55}" type="presParOf" srcId="{9ACB697E-A752-4139-8C50-28004589D3F0}" destId="{09A290E6-C0BD-469C-9D8E-2F4F8FC6C084}" srcOrd="1" destOrd="0" presId="urn:microsoft.com/office/officeart/2005/8/layout/list1"/>
    <dgm:cxn modelId="{6B857710-D736-41E7-B28F-8969859A189B}" type="presParOf" srcId="{AF5E661E-E024-4062-8430-B8529F20344D}" destId="{53D3A9EF-FA9C-42F5-AD0D-E4D181D9A608}" srcOrd="1" destOrd="0" presId="urn:microsoft.com/office/officeart/2005/8/layout/list1"/>
    <dgm:cxn modelId="{F6B48148-965D-40B0-BFB0-DE8E1BF93A38}" type="presParOf" srcId="{AF5E661E-E024-4062-8430-B8529F20344D}" destId="{9A1F531C-A5BD-4F91-9AC7-0F30FC7B11A2}" srcOrd="2" destOrd="0" presId="urn:microsoft.com/office/officeart/2005/8/layout/list1"/>
    <dgm:cxn modelId="{92944E8C-3FD0-4D3E-A1B4-58E0919F2010}" type="presParOf" srcId="{AF5E661E-E024-4062-8430-B8529F20344D}" destId="{578D48C9-D1FF-4D95-AA02-2EB7A73296D8}" srcOrd="3" destOrd="0" presId="urn:microsoft.com/office/officeart/2005/8/layout/list1"/>
    <dgm:cxn modelId="{F39A574F-5690-43B8-A0EA-9841FC0C04A9}" type="presParOf" srcId="{AF5E661E-E024-4062-8430-B8529F20344D}" destId="{F1BDF1C3-4FDC-4B6E-9D35-77E67D8299DE}" srcOrd="4" destOrd="0" presId="urn:microsoft.com/office/officeart/2005/8/layout/list1"/>
    <dgm:cxn modelId="{66C5F678-AA7E-41B6-8C75-5574493BCFB3}" type="presParOf" srcId="{F1BDF1C3-4FDC-4B6E-9D35-77E67D8299DE}" destId="{2B0ABD84-C396-407C-A58E-81E6AAEE20A9}" srcOrd="0" destOrd="0" presId="urn:microsoft.com/office/officeart/2005/8/layout/list1"/>
    <dgm:cxn modelId="{BDDDCF5A-F854-4D01-92CB-0A9317B0FB2D}" type="presParOf" srcId="{F1BDF1C3-4FDC-4B6E-9D35-77E67D8299DE}" destId="{C6D5EDF0-06D1-4803-9F01-B5EAC9FB43BD}" srcOrd="1" destOrd="0" presId="urn:microsoft.com/office/officeart/2005/8/layout/list1"/>
    <dgm:cxn modelId="{C8E86117-E3C6-4C0E-A691-231C3D959BAA}" type="presParOf" srcId="{AF5E661E-E024-4062-8430-B8529F20344D}" destId="{DF174079-9B7C-4109-8D08-90B3A4F86F05}" srcOrd="5" destOrd="0" presId="urn:microsoft.com/office/officeart/2005/8/layout/list1"/>
    <dgm:cxn modelId="{40D61D26-9D09-4962-9B15-E863C13B1740}" type="presParOf" srcId="{AF5E661E-E024-4062-8430-B8529F20344D}" destId="{D38CBB54-ECBD-4FCC-AE64-0106749E5472}" srcOrd="6" destOrd="0" presId="urn:microsoft.com/office/officeart/2005/8/layout/list1"/>
    <dgm:cxn modelId="{AD3913DE-7559-4ADB-88FA-F6537694FF2B}" type="presParOf" srcId="{AF5E661E-E024-4062-8430-B8529F20344D}" destId="{BDF85F7B-0E28-4928-81DD-1855A368005C}" srcOrd="7" destOrd="0" presId="urn:microsoft.com/office/officeart/2005/8/layout/list1"/>
    <dgm:cxn modelId="{F101186A-0C9A-450D-8360-9BB0F5DD920C}" type="presParOf" srcId="{AF5E661E-E024-4062-8430-B8529F20344D}" destId="{7B6C36AC-2C5B-4117-8F03-6FA8549F769B}" srcOrd="8" destOrd="0" presId="urn:microsoft.com/office/officeart/2005/8/layout/list1"/>
    <dgm:cxn modelId="{8987F35B-32A6-4ADF-9874-DF836C2A77E5}" type="presParOf" srcId="{7B6C36AC-2C5B-4117-8F03-6FA8549F769B}" destId="{37DC4E32-7F90-4EEA-98A2-51AAB623D291}" srcOrd="0" destOrd="0" presId="urn:microsoft.com/office/officeart/2005/8/layout/list1"/>
    <dgm:cxn modelId="{369D7974-DF3F-495B-A5C9-3FEA1DCBBBDA}" type="presParOf" srcId="{7B6C36AC-2C5B-4117-8F03-6FA8549F769B}" destId="{EC119D7F-6EAC-4B5F-8CF9-AADBEAF9C856}" srcOrd="1" destOrd="0" presId="urn:microsoft.com/office/officeart/2005/8/layout/list1"/>
    <dgm:cxn modelId="{3F4820D7-E1AC-4D21-8DA7-BE026102DB9E}" type="presParOf" srcId="{AF5E661E-E024-4062-8430-B8529F20344D}" destId="{B101D852-1164-4CE0-8DA3-7D672A0C2F6F}" srcOrd="9" destOrd="0" presId="urn:microsoft.com/office/officeart/2005/8/layout/list1"/>
    <dgm:cxn modelId="{8F06F8A4-5A80-4461-84FC-D1E419D04B71}" type="presParOf" srcId="{AF5E661E-E024-4062-8430-B8529F20344D}" destId="{3126D3B8-6464-414A-92BE-273FF666D286}" srcOrd="10" destOrd="0" presId="urn:microsoft.com/office/officeart/2005/8/layout/list1"/>
    <dgm:cxn modelId="{DD834EB9-9757-4B2C-A0CA-147FF81D8C2F}" type="presParOf" srcId="{AF5E661E-E024-4062-8430-B8529F20344D}" destId="{A13F4B92-62B5-4BDE-894C-03184645678F}" srcOrd="11" destOrd="0" presId="urn:microsoft.com/office/officeart/2005/8/layout/list1"/>
    <dgm:cxn modelId="{2CF3ABB6-5E59-4C71-A0D7-6DC12DA075C7}" type="presParOf" srcId="{AF5E661E-E024-4062-8430-B8529F20344D}" destId="{39C97561-3AC7-419B-AB84-05FB598C1F19}" srcOrd="12" destOrd="0" presId="urn:microsoft.com/office/officeart/2005/8/layout/list1"/>
    <dgm:cxn modelId="{D503AF84-4F55-43B8-A5F6-0D514A6E113F}" type="presParOf" srcId="{39C97561-3AC7-419B-AB84-05FB598C1F19}" destId="{33633C16-F7FE-4472-AB2A-D0632E72C215}" srcOrd="0" destOrd="0" presId="urn:microsoft.com/office/officeart/2005/8/layout/list1"/>
    <dgm:cxn modelId="{0B111C3F-9CA9-4783-AF13-F7088EA8AB03}" type="presParOf" srcId="{39C97561-3AC7-419B-AB84-05FB598C1F19}" destId="{C7FE96AC-AF48-49BF-8436-8EBF9C6CC817}" srcOrd="1" destOrd="0" presId="urn:microsoft.com/office/officeart/2005/8/layout/list1"/>
    <dgm:cxn modelId="{7D38E7ED-BD39-481C-84C4-567AF83AAB8F}" type="presParOf" srcId="{AF5E661E-E024-4062-8430-B8529F20344D}" destId="{BAE47C92-3EC3-4126-9ACA-E2F14DCC1B8C}" srcOrd="13" destOrd="0" presId="urn:microsoft.com/office/officeart/2005/8/layout/list1"/>
    <dgm:cxn modelId="{E7A4DAA9-ABFF-4D12-A548-5DE096DCC2FE}" type="presParOf" srcId="{AF5E661E-E024-4062-8430-B8529F20344D}" destId="{ACF6FD2F-962A-458D-9811-E0E36E646E76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626E3-221E-4140-9DFB-E7F95D224FAB}">
      <dsp:nvSpPr>
        <dsp:cNvPr id="0" name=""/>
        <dsp:cNvSpPr/>
      </dsp:nvSpPr>
      <dsp:spPr>
        <a:xfrm>
          <a:off x="158793" y="0"/>
          <a:ext cx="8512276" cy="4075491"/>
        </a:xfrm>
        <a:prstGeom prst="rightArrow">
          <a:avLst/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DCCD63-6039-4CB2-96C4-23BBDACD212B}">
      <dsp:nvSpPr>
        <dsp:cNvPr id="0" name=""/>
        <dsp:cNvSpPr/>
      </dsp:nvSpPr>
      <dsp:spPr>
        <a:xfrm>
          <a:off x="3073" y="1222647"/>
          <a:ext cx="1996902" cy="1630196"/>
        </a:xfrm>
        <a:prstGeom prst="roundRect">
          <a:avLst/>
        </a:prstGeom>
        <a:solidFill>
          <a:srgbClr val="FFFF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Elección democrática de veedores</a:t>
          </a:r>
          <a:endParaRPr lang="es-CO" sz="20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2653" y="1302227"/>
        <a:ext cx="1837742" cy="1471036"/>
      </dsp:txXfrm>
    </dsp:sp>
    <dsp:sp modelId="{108A3240-6A03-4F02-BCF9-18109573E303}">
      <dsp:nvSpPr>
        <dsp:cNvPr id="0" name=""/>
        <dsp:cNvSpPr/>
      </dsp:nvSpPr>
      <dsp:spPr>
        <a:xfrm>
          <a:off x="2332793" y="1222647"/>
          <a:ext cx="1996902" cy="1630196"/>
        </a:xfrm>
        <a:prstGeom prst="roundRect">
          <a:avLst/>
        </a:prstGeom>
        <a:solidFill>
          <a:srgbClr val="FFFF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Acta de constitución</a:t>
          </a:r>
          <a:endParaRPr lang="es-CO" sz="20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12373" y="1302227"/>
        <a:ext cx="1837742" cy="1471036"/>
      </dsp:txXfrm>
    </dsp:sp>
    <dsp:sp modelId="{763D931A-71BA-48B0-B3A7-8DFF508FC757}">
      <dsp:nvSpPr>
        <dsp:cNvPr id="0" name=""/>
        <dsp:cNvSpPr/>
      </dsp:nvSpPr>
      <dsp:spPr>
        <a:xfrm>
          <a:off x="4662513" y="1222647"/>
          <a:ext cx="1996902" cy="1630196"/>
        </a:xfrm>
        <a:prstGeom prst="roundRect">
          <a:avLst/>
        </a:prstGeom>
        <a:solidFill>
          <a:srgbClr val="FFFF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Inscripción personería o cámara de comercio</a:t>
          </a:r>
          <a:endParaRPr lang="es-CO" sz="20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42093" y="1302227"/>
        <a:ext cx="1837742" cy="1471036"/>
      </dsp:txXfrm>
    </dsp:sp>
    <dsp:sp modelId="{D31AB4C0-E1E3-435C-A2A4-8E70E2DCBD2C}">
      <dsp:nvSpPr>
        <dsp:cNvPr id="0" name=""/>
        <dsp:cNvSpPr/>
      </dsp:nvSpPr>
      <dsp:spPr>
        <a:xfrm>
          <a:off x="6992232" y="1222647"/>
          <a:ext cx="1996902" cy="1630196"/>
        </a:xfrm>
        <a:prstGeom prst="roundRect">
          <a:avLst/>
        </a:prstGeom>
        <a:solidFill>
          <a:srgbClr val="FFFF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Obtención del registro</a:t>
          </a:r>
          <a:endParaRPr lang="es-CO" sz="20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071812" y="1302227"/>
        <a:ext cx="1837742" cy="14710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01F4B-AA35-4B9F-931D-3BB91A28A7D0}">
      <dsp:nvSpPr>
        <dsp:cNvPr id="0" name=""/>
        <dsp:cNvSpPr/>
      </dsp:nvSpPr>
      <dsp:spPr>
        <a:xfrm>
          <a:off x="107952" y="1679808"/>
          <a:ext cx="2419114" cy="1366835"/>
        </a:xfrm>
        <a:prstGeom prst="roundRect">
          <a:avLst>
            <a:gd name="adj" fmla="val 10000"/>
          </a:avLst>
        </a:prstGeom>
        <a:solidFill>
          <a:srgbClr val="FFCC66"/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4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Aplicación y</a:t>
          </a:r>
          <a:endParaRPr lang="es-CO" sz="24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4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Asignación  de recursos </a:t>
          </a:r>
          <a:endParaRPr lang="es-CO" sz="24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9407" y="1711263"/>
        <a:ext cx="2356204" cy="1011031"/>
      </dsp:txXfrm>
    </dsp:sp>
    <dsp:sp modelId="{F2BA2866-7A0B-476B-B3C1-5E04405E090C}">
      <dsp:nvSpPr>
        <dsp:cNvPr id="0" name=""/>
        <dsp:cNvSpPr/>
      </dsp:nvSpPr>
      <dsp:spPr>
        <a:xfrm rot="10800000" flipH="1">
          <a:off x="99059" y="3934532"/>
          <a:ext cx="114942" cy="137432"/>
        </a:xfrm>
        <a:prstGeom prst="blockArc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51A2A-9DB8-4AB5-97F5-481B3D7113B2}">
      <dsp:nvSpPr>
        <dsp:cNvPr id="0" name=""/>
        <dsp:cNvSpPr/>
      </dsp:nvSpPr>
      <dsp:spPr>
        <a:xfrm>
          <a:off x="210108" y="243860"/>
          <a:ext cx="2150323" cy="855112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300" b="1" i="1" u="none" kern="1200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" action="ppaction://hlinksldjump"/>
            </a:rPr>
            <a:t>Cumplimiento del cometido</a:t>
          </a:r>
          <a:endParaRPr lang="es-CO" sz="2300" b="1" i="1" u="none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5153" y="268905"/>
        <a:ext cx="2100233" cy="805022"/>
      </dsp:txXfrm>
    </dsp:sp>
    <dsp:sp modelId="{0479C6E7-2944-4A85-BA62-E3A545298B19}">
      <dsp:nvSpPr>
        <dsp:cNvPr id="0" name=""/>
        <dsp:cNvSpPr/>
      </dsp:nvSpPr>
      <dsp:spPr>
        <a:xfrm>
          <a:off x="3404611" y="1679818"/>
          <a:ext cx="2419114" cy="1398140"/>
        </a:xfrm>
        <a:prstGeom prst="roundRect">
          <a:avLst>
            <a:gd name="adj" fmla="val 10000"/>
          </a:avLst>
        </a:prstGeom>
        <a:solidFill>
          <a:srgbClr val="FFCC66"/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4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Calidad</a:t>
          </a:r>
          <a:endParaRPr lang="es-CO" sz="24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4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Efectividad</a:t>
          </a:r>
          <a:endParaRPr lang="es-CO" sz="24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36786" y="2011595"/>
        <a:ext cx="2354764" cy="1034189"/>
      </dsp:txXfrm>
    </dsp:sp>
    <dsp:sp modelId="{8D77B030-FBA8-4027-ABE0-020484CDF50F}">
      <dsp:nvSpPr>
        <dsp:cNvPr id="0" name=""/>
        <dsp:cNvSpPr/>
      </dsp:nvSpPr>
      <dsp:spPr>
        <a:xfrm flipH="1" flipV="1">
          <a:off x="5363458" y="1374976"/>
          <a:ext cx="1093343" cy="179491"/>
        </a:xfrm>
        <a:prstGeom prst="leftCircularArrow">
          <a:avLst>
            <a:gd name="adj1" fmla="val 2664"/>
            <a:gd name="adj2" fmla="val 324139"/>
            <a:gd name="adj3" fmla="val 20282183"/>
            <a:gd name="adj4" fmla="val 13357344"/>
            <a:gd name="adj5" fmla="val 3108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4B66B-749B-43A6-8C19-9B0620920CE1}">
      <dsp:nvSpPr>
        <dsp:cNvPr id="0" name=""/>
        <dsp:cNvSpPr/>
      </dsp:nvSpPr>
      <dsp:spPr>
        <a:xfrm>
          <a:off x="3528529" y="262447"/>
          <a:ext cx="2150323" cy="855112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300" b="1" i="1" kern="1200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" action="ppaction://hlinksldjump"/>
            </a:rPr>
            <a:t>Cobertura de beneficiarios</a:t>
          </a:r>
          <a:endParaRPr lang="es-CO" sz="23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53574" y="287492"/>
        <a:ext cx="2100233" cy="805022"/>
      </dsp:txXfrm>
    </dsp:sp>
    <dsp:sp modelId="{D586B83B-CB09-4E7F-8465-AC8E043938A4}">
      <dsp:nvSpPr>
        <dsp:cNvPr id="0" name=""/>
        <dsp:cNvSpPr/>
      </dsp:nvSpPr>
      <dsp:spPr>
        <a:xfrm>
          <a:off x="6657726" y="1680496"/>
          <a:ext cx="2419114" cy="1398140"/>
        </a:xfrm>
        <a:prstGeom prst="roundRect">
          <a:avLst>
            <a:gd name="adj" fmla="val 10000"/>
          </a:avLst>
        </a:prstGeom>
        <a:solidFill>
          <a:srgbClr val="FFCC66"/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4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Oportunidad</a:t>
          </a:r>
          <a:endParaRPr lang="es-CO" sz="24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4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La diligencia</a:t>
          </a:r>
          <a:endParaRPr lang="es-CO" sz="24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89901" y="1712671"/>
        <a:ext cx="2354764" cy="1034189"/>
      </dsp:txXfrm>
    </dsp:sp>
    <dsp:sp modelId="{7695A412-A60D-4C2B-97A9-AFF3BD066A64}">
      <dsp:nvSpPr>
        <dsp:cNvPr id="0" name=""/>
        <dsp:cNvSpPr/>
      </dsp:nvSpPr>
      <dsp:spPr>
        <a:xfrm>
          <a:off x="6759388" y="282716"/>
          <a:ext cx="2150323" cy="855112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300" b="1" i="1" kern="1200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" action="ppaction://hlinksldjump"/>
            </a:rPr>
            <a:t>Contratación Pública</a:t>
          </a:r>
          <a:endParaRPr lang="es-CO" sz="23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784433" y="307761"/>
        <a:ext cx="2100233" cy="8050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C15784-B85C-479B-AE0C-A0A5D3A2913C}">
      <dsp:nvSpPr>
        <dsp:cNvPr id="0" name=""/>
        <dsp:cNvSpPr/>
      </dsp:nvSpPr>
      <dsp:spPr>
        <a:xfrm>
          <a:off x="0" y="3449709"/>
          <a:ext cx="9316037" cy="719517"/>
        </a:xfrm>
        <a:prstGeom prst="roundRect">
          <a:avLst>
            <a:gd name="adj" fmla="val 10000"/>
          </a:avLst>
        </a:prstGeom>
        <a:solidFill>
          <a:srgbClr val="FFCC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400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En empresas mixtas vigilan los recursos de origen público</a:t>
          </a:r>
          <a:endParaRPr lang="es-CO" sz="2400" i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74" y="3470783"/>
        <a:ext cx="9273889" cy="677369"/>
      </dsp:txXfrm>
    </dsp:sp>
    <dsp:sp modelId="{CFE513AE-DD19-435D-B455-6CEC0FD31644}">
      <dsp:nvSpPr>
        <dsp:cNvPr id="0" name=""/>
        <dsp:cNvSpPr/>
      </dsp:nvSpPr>
      <dsp:spPr>
        <a:xfrm>
          <a:off x="1681076" y="0"/>
          <a:ext cx="5915839" cy="1530888"/>
        </a:xfrm>
        <a:prstGeom prst="roundRect">
          <a:avLst>
            <a:gd name="adj" fmla="val 10000"/>
          </a:avLst>
        </a:prstGeom>
        <a:solidFill>
          <a:srgbClr val="FFCC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8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Ámbito</a:t>
          </a:r>
          <a:endParaRPr lang="es-CO" sz="28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25914" y="44838"/>
        <a:ext cx="5826163" cy="1441212"/>
      </dsp:txXfrm>
    </dsp:sp>
    <dsp:sp modelId="{11FFFCB7-D4D8-4FE2-BF8F-1442EEF9A935}">
      <dsp:nvSpPr>
        <dsp:cNvPr id="0" name=""/>
        <dsp:cNvSpPr/>
      </dsp:nvSpPr>
      <dsp:spPr>
        <a:xfrm>
          <a:off x="60365" y="1810964"/>
          <a:ext cx="2709227" cy="1530888"/>
        </a:xfrm>
        <a:prstGeom prst="roundRect">
          <a:avLst>
            <a:gd name="adj" fmla="val 10000"/>
          </a:avLst>
        </a:prstGeom>
        <a:solidFill>
          <a:srgbClr val="FFCC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8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Nacional</a:t>
          </a:r>
          <a:endParaRPr lang="es-CO" sz="28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5203" y="1855802"/>
        <a:ext cx="2619551" cy="1441212"/>
      </dsp:txXfrm>
    </dsp:sp>
    <dsp:sp modelId="{1600CB0A-2525-498E-BB7D-538D415692B3}">
      <dsp:nvSpPr>
        <dsp:cNvPr id="0" name=""/>
        <dsp:cNvSpPr/>
      </dsp:nvSpPr>
      <dsp:spPr>
        <a:xfrm>
          <a:off x="2992182" y="1784847"/>
          <a:ext cx="3538034" cy="1530888"/>
        </a:xfrm>
        <a:prstGeom prst="roundRect">
          <a:avLst>
            <a:gd name="adj" fmla="val 10000"/>
          </a:avLst>
        </a:prstGeom>
        <a:solidFill>
          <a:srgbClr val="FFCC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800" b="1" i="1" kern="1200" dirty="0" smtClean="0">
              <a:solidFill>
                <a:schemeClr val="accent2">
                  <a:lumMod val="75000"/>
                </a:schemeClr>
              </a:solidFill>
            </a:rPr>
            <a:t>Departamental</a:t>
          </a:r>
          <a:endParaRPr lang="es-CO" sz="2800" b="1" i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3037020" y="1829685"/>
        <a:ext cx="3448358" cy="1441212"/>
      </dsp:txXfrm>
    </dsp:sp>
    <dsp:sp modelId="{2EB02136-03F3-457A-B26A-9203E1FF4B1A}">
      <dsp:nvSpPr>
        <dsp:cNvPr id="0" name=""/>
        <dsp:cNvSpPr/>
      </dsp:nvSpPr>
      <dsp:spPr>
        <a:xfrm>
          <a:off x="6617833" y="1803863"/>
          <a:ext cx="2709227" cy="1530888"/>
        </a:xfrm>
        <a:prstGeom prst="roundRect">
          <a:avLst>
            <a:gd name="adj" fmla="val 10000"/>
          </a:avLst>
        </a:prstGeom>
        <a:solidFill>
          <a:srgbClr val="FFCC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8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Municipal</a:t>
          </a:r>
          <a:endParaRPr lang="es-CO" sz="28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62671" y="1848701"/>
        <a:ext cx="2619551" cy="14412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01F4B-AA35-4B9F-931D-3BB91A28A7D0}">
      <dsp:nvSpPr>
        <dsp:cNvPr id="0" name=""/>
        <dsp:cNvSpPr/>
      </dsp:nvSpPr>
      <dsp:spPr>
        <a:xfrm>
          <a:off x="0" y="1697895"/>
          <a:ext cx="3135325" cy="1297425"/>
        </a:xfrm>
        <a:prstGeom prst="roundRect">
          <a:avLst>
            <a:gd name="adj" fmla="val 10000"/>
          </a:avLst>
        </a:prstGeom>
        <a:solidFill>
          <a:srgbClr val="FFCC66"/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4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Democratización</a:t>
          </a:r>
          <a:endParaRPr lang="es-CO" sz="24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4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autonomía </a:t>
          </a:r>
          <a:endParaRPr lang="es-CO" sz="24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24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857" y="1727752"/>
        <a:ext cx="3075611" cy="959691"/>
      </dsp:txXfrm>
    </dsp:sp>
    <dsp:sp modelId="{F2BA2866-7A0B-476B-B3C1-5E04405E090C}">
      <dsp:nvSpPr>
        <dsp:cNvPr id="0" name=""/>
        <dsp:cNvSpPr/>
      </dsp:nvSpPr>
      <dsp:spPr>
        <a:xfrm rot="10800000" flipH="1">
          <a:off x="185981" y="3917926"/>
          <a:ext cx="121290" cy="145023"/>
        </a:xfrm>
        <a:prstGeom prst="blockArc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51A2A-9DB8-4AB5-97F5-481B3D7113B2}">
      <dsp:nvSpPr>
        <dsp:cNvPr id="0" name=""/>
        <dsp:cNvSpPr/>
      </dsp:nvSpPr>
      <dsp:spPr>
        <a:xfrm>
          <a:off x="361728" y="334866"/>
          <a:ext cx="2041127" cy="811689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200" b="1" i="1" u="none" kern="1200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" action="ppaction://hlinksldjump"/>
            </a:rPr>
            <a:t>Transparencia</a:t>
          </a:r>
          <a:endParaRPr lang="es-CO" sz="2200" b="1" i="1" u="none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5502" y="358640"/>
        <a:ext cx="1993579" cy="764141"/>
      </dsp:txXfrm>
    </dsp:sp>
    <dsp:sp modelId="{0479C6E7-2944-4A85-BA62-E3A545298B19}">
      <dsp:nvSpPr>
        <dsp:cNvPr id="0" name=""/>
        <dsp:cNvSpPr/>
      </dsp:nvSpPr>
      <dsp:spPr>
        <a:xfrm>
          <a:off x="3565114" y="1697904"/>
          <a:ext cx="3095645" cy="1327141"/>
        </a:xfrm>
        <a:prstGeom prst="roundRect">
          <a:avLst>
            <a:gd name="adj" fmla="val 10000"/>
          </a:avLst>
        </a:prstGeom>
        <a:solidFill>
          <a:srgbClr val="FFCC66"/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4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Responsabilidad</a:t>
          </a:r>
          <a:endParaRPr lang="es-CO" sz="24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95655" y="2012833"/>
        <a:ext cx="3034563" cy="981672"/>
      </dsp:txXfrm>
    </dsp:sp>
    <dsp:sp modelId="{8D77B030-FBA8-4027-ABE0-020484CDF50F}">
      <dsp:nvSpPr>
        <dsp:cNvPr id="0" name=""/>
        <dsp:cNvSpPr/>
      </dsp:nvSpPr>
      <dsp:spPr>
        <a:xfrm flipH="1" flipV="1">
          <a:off x="5874749" y="1447379"/>
          <a:ext cx="1087941" cy="178604"/>
        </a:xfrm>
        <a:prstGeom prst="leftCircularArrow">
          <a:avLst>
            <a:gd name="adj1" fmla="val 2579"/>
            <a:gd name="adj2" fmla="val 313162"/>
            <a:gd name="adj3" fmla="val 20255074"/>
            <a:gd name="adj4" fmla="val 13319257"/>
            <a:gd name="adj5" fmla="val 3009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4B66B-749B-43A6-8C19-9B0620920CE1}">
      <dsp:nvSpPr>
        <dsp:cNvPr id="0" name=""/>
        <dsp:cNvSpPr/>
      </dsp:nvSpPr>
      <dsp:spPr>
        <a:xfrm>
          <a:off x="4082427" y="352509"/>
          <a:ext cx="2041127" cy="811689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200" b="1" i="1" kern="1200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" action="ppaction://hlinksldjump"/>
            </a:rPr>
            <a:t>Igualdad</a:t>
          </a:r>
          <a:endParaRPr lang="es-CO" sz="22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06201" y="376283"/>
        <a:ext cx="1993579" cy="764141"/>
      </dsp:txXfrm>
    </dsp:sp>
    <dsp:sp modelId="{D586B83B-CB09-4E7F-8465-AC8E043938A4}">
      <dsp:nvSpPr>
        <dsp:cNvPr id="0" name=""/>
        <dsp:cNvSpPr/>
      </dsp:nvSpPr>
      <dsp:spPr>
        <a:xfrm>
          <a:off x="7203984" y="1698548"/>
          <a:ext cx="2296268" cy="1327141"/>
        </a:xfrm>
        <a:prstGeom prst="roundRect">
          <a:avLst>
            <a:gd name="adj" fmla="val 10000"/>
          </a:avLst>
        </a:prstGeom>
        <a:solidFill>
          <a:srgbClr val="FFCC66"/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4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Eficacia</a:t>
          </a:r>
          <a:endParaRPr lang="es-CO" sz="24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4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objetividad</a:t>
          </a:r>
          <a:endParaRPr lang="es-CO" sz="24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234525" y="1729089"/>
        <a:ext cx="2235186" cy="981672"/>
      </dsp:txXfrm>
    </dsp:sp>
    <dsp:sp modelId="{7695A412-A60D-4C2B-97A9-AFF3BD066A64}">
      <dsp:nvSpPr>
        <dsp:cNvPr id="0" name=""/>
        <dsp:cNvSpPr/>
      </dsp:nvSpPr>
      <dsp:spPr>
        <a:xfrm>
          <a:off x="7300484" y="371749"/>
          <a:ext cx="2041127" cy="811689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200" b="1" i="1" kern="1200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" action="ppaction://hlinksldjump"/>
            </a:rPr>
            <a:t>Legalidad</a:t>
          </a:r>
          <a:endParaRPr lang="es-CO" sz="22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324258" y="395523"/>
        <a:ext cx="1993579" cy="7641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01F4B-AA35-4B9F-931D-3BB91A28A7D0}">
      <dsp:nvSpPr>
        <dsp:cNvPr id="0" name=""/>
        <dsp:cNvSpPr/>
      </dsp:nvSpPr>
      <dsp:spPr>
        <a:xfrm>
          <a:off x="0" y="1745895"/>
          <a:ext cx="2690186" cy="1113223"/>
        </a:xfrm>
        <a:prstGeom prst="roundRect">
          <a:avLst>
            <a:gd name="adj" fmla="val 10000"/>
          </a:avLst>
        </a:prstGeom>
        <a:solidFill>
          <a:srgbClr val="FFCC66"/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4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Derecho de Petición</a:t>
          </a:r>
          <a:endParaRPr lang="es-CO" sz="24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24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618" y="1771513"/>
        <a:ext cx="2638950" cy="823439"/>
      </dsp:txXfrm>
    </dsp:sp>
    <dsp:sp modelId="{F2BA2866-7A0B-476B-B3C1-5E04405E090C}">
      <dsp:nvSpPr>
        <dsp:cNvPr id="0" name=""/>
        <dsp:cNvSpPr/>
      </dsp:nvSpPr>
      <dsp:spPr>
        <a:xfrm rot="10800000" flipH="1">
          <a:off x="156882" y="3589223"/>
          <a:ext cx="106492" cy="127329"/>
        </a:xfrm>
        <a:prstGeom prst="blockArc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51A2A-9DB8-4AB5-97F5-481B3D7113B2}">
      <dsp:nvSpPr>
        <dsp:cNvPr id="0" name=""/>
        <dsp:cNvSpPr/>
      </dsp:nvSpPr>
      <dsp:spPr>
        <a:xfrm>
          <a:off x="314698" y="576383"/>
          <a:ext cx="1751337" cy="696449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200" b="1" i="1" u="none" kern="1200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" action="ppaction://hlinksldjump"/>
            </a:rPr>
            <a:t>Queja</a:t>
          </a:r>
          <a:endParaRPr lang="es-CO" sz="2200" b="1" i="1" u="none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5096" y="596781"/>
        <a:ext cx="1710541" cy="655653"/>
      </dsp:txXfrm>
    </dsp:sp>
    <dsp:sp modelId="{0479C6E7-2944-4A85-BA62-E3A545298B19}">
      <dsp:nvSpPr>
        <dsp:cNvPr id="0" name=""/>
        <dsp:cNvSpPr/>
      </dsp:nvSpPr>
      <dsp:spPr>
        <a:xfrm>
          <a:off x="2943589" y="1483442"/>
          <a:ext cx="3276337" cy="1437306"/>
        </a:xfrm>
        <a:prstGeom prst="roundRect">
          <a:avLst>
            <a:gd name="adj" fmla="val 10000"/>
          </a:avLst>
        </a:prstGeom>
        <a:solidFill>
          <a:srgbClr val="FFCC66"/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4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Acciones de protección de derechos</a:t>
          </a:r>
          <a:endParaRPr lang="es-CO" sz="24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76665" y="1824512"/>
        <a:ext cx="3210185" cy="1063160"/>
      </dsp:txXfrm>
    </dsp:sp>
    <dsp:sp modelId="{8D77B030-FBA8-4027-ABE0-020484CDF50F}">
      <dsp:nvSpPr>
        <dsp:cNvPr id="0" name=""/>
        <dsp:cNvSpPr/>
      </dsp:nvSpPr>
      <dsp:spPr>
        <a:xfrm flipH="1" flipV="1">
          <a:off x="5519974" y="1633514"/>
          <a:ext cx="1082100" cy="177646"/>
        </a:xfrm>
        <a:prstGeom prst="leftCircularArrow">
          <a:avLst>
            <a:gd name="adj1" fmla="val 2225"/>
            <a:gd name="adj2" fmla="val 267948"/>
            <a:gd name="adj3" fmla="val 20155567"/>
            <a:gd name="adj4" fmla="val 13174536"/>
            <a:gd name="adj5" fmla="val 2596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4B66B-749B-43A6-8C19-9B0620920CE1}">
      <dsp:nvSpPr>
        <dsp:cNvPr id="0" name=""/>
        <dsp:cNvSpPr/>
      </dsp:nvSpPr>
      <dsp:spPr>
        <a:xfrm>
          <a:off x="3817249" y="591521"/>
          <a:ext cx="1751337" cy="696449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200" b="1" i="1" kern="1200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" action="ppaction://hlinksldjump"/>
            </a:rPr>
            <a:t>Denuncias</a:t>
          </a:r>
          <a:endParaRPr lang="es-CO" sz="22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37647" y="611919"/>
        <a:ext cx="1710541" cy="655653"/>
      </dsp:txXfrm>
    </dsp:sp>
    <dsp:sp modelId="{D586B83B-CB09-4E7F-8465-AC8E043938A4}">
      <dsp:nvSpPr>
        <dsp:cNvPr id="0" name=""/>
        <dsp:cNvSpPr/>
      </dsp:nvSpPr>
      <dsp:spPr>
        <a:xfrm>
          <a:off x="6471998" y="1714605"/>
          <a:ext cx="2938044" cy="1138720"/>
        </a:xfrm>
        <a:prstGeom prst="roundRect">
          <a:avLst>
            <a:gd name="adj" fmla="val 10000"/>
          </a:avLst>
        </a:prstGeom>
        <a:solidFill>
          <a:srgbClr val="FFCC66"/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400" b="1" i="1" kern="1200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Control Excepcional</a:t>
          </a:r>
          <a:endParaRPr lang="es-CO" sz="2400" b="1" i="1" kern="1200" dirty="0">
            <a:solidFill>
              <a:schemeClr val="accent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98203" y="1740810"/>
        <a:ext cx="2885634" cy="842298"/>
      </dsp:txXfrm>
    </dsp:sp>
    <dsp:sp modelId="{7695A412-A60D-4C2B-97A9-AFF3BD066A64}">
      <dsp:nvSpPr>
        <dsp:cNvPr id="0" name=""/>
        <dsp:cNvSpPr/>
      </dsp:nvSpPr>
      <dsp:spPr>
        <a:xfrm>
          <a:off x="7372413" y="608029"/>
          <a:ext cx="1751337" cy="696449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200" b="1" i="1" kern="1200" dirty="0" smtClean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" action="ppaction://hlinksldjump"/>
            </a:rPr>
            <a:t>Audiencias Públicas</a:t>
          </a:r>
          <a:endParaRPr lang="es-CO" sz="22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392811" y="628427"/>
        <a:ext cx="1710541" cy="65565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1F531C-A5BD-4F91-9AC7-0F30FC7B11A2}">
      <dsp:nvSpPr>
        <dsp:cNvPr id="0" name=""/>
        <dsp:cNvSpPr/>
      </dsp:nvSpPr>
      <dsp:spPr>
        <a:xfrm>
          <a:off x="0" y="405077"/>
          <a:ext cx="9459686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A290E6-C0BD-469C-9D8E-2F4F8FC6C084}">
      <dsp:nvSpPr>
        <dsp:cNvPr id="0" name=""/>
        <dsp:cNvSpPr/>
      </dsp:nvSpPr>
      <dsp:spPr>
        <a:xfrm>
          <a:off x="472984" y="65596"/>
          <a:ext cx="6621780" cy="67896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0288" tIns="0" rIns="250288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Contraloría General de la República</a:t>
          </a:r>
          <a:endParaRPr lang="es-CO" sz="2300" i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6128" y="98740"/>
        <a:ext cx="6555492" cy="612672"/>
      </dsp:txXfrm>
    </dsp:sp>
    <dsp:sp modelId="{D38CBB54-ECBD-4FCC-AE64-0106749E5472}">
      <dsp:nvSpPr>
        <dsp:cNvPr id="0" name=""/>
        <dsp:cNvSpPr/>
      </dsp:nvSpPr>
      <dsp:spPr>
        <a:xfrm>
          <a:off x="0" y="1448357"/>
          <a:ext cx="9459686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D5EDF0-06D1-4803-9F01-B5EAC9FB43BD}">
      <dsp:nvSpPr>
        <dsp:cNvPr id="0" name=""/>
        <dsp:cNvSpPr/>
      </dsp:nvSpPr>
      <dsp:spPr>
        <a:xfrm>
          <a:off x="472984" y="1108876"/>
          <a:ext cx="6621780" cy="67896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0288" tIns="0" rIns="250288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Procuraduría General de la Nación</a:t>
          </a:r>
          <a:endParaRPr lang="es-CO" sz="2300" i="1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6128" y="1142020"/>
        <a:ext cx="6555492" cy="612672"/>
      </dsp:txXfrm>
    </dsp:sp>
    <dsp:sp modelId="{3126D3B8-6464-414A-92BE-273FF666D286}">
      <dsp:nvSpPr>
        <dsp:cNvPr id="0" name=""/>
        <dsp:cNvSpPr/>
      </dsp:nvSpPr>
      <dsp:spPr>
        <a:xfrm>
          <a:off x="0" y="2491637"/>
          <a:ext cx="9459686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119D7F-6EAC-4B5F-8CF9-AADBEAF9C856}">
      <dsp:nvSpPr>
        <dsp:cNvPr id="0" name=""/>
        <dsp:cNvSpPr/>
      </dsp:nvSpPr>
      <dsp:spPr>
        <a:xfrm>
          <a:off x="472984" y="2152157"/>
          <a:ext cx="6621780" cy="67896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0288" tIns="0" rIns="250288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Defensoría del Pueblo </a:t>
          </a:r>
          <a:endParaRPr lang="es-CO" sz="2300" i="1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6128" y="2185301"/>
        <a:ext cx="6555492" cy="612672"/>
      </dsp:txXfrm>
    </dsp:sp>
    <dsp:sp modelId="{ACF6FD2F-962A-458D-9811-E0E36E646E76}">
      <dsp:nvSpPr>
        <dsp:cNvPr id="0" name=""/>
        <dsp:cNvSpPr/>
      </dsp:nvSpPr>
      <dsp:spPr>
        <a:xfrm>
          <a:off x="0" y="3534917"/>
          <a:ext cx="9459686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FE96AC-AF48-49BF-8436-8EBF9C6CC817}">
      <dsp:nvSpPr>
        <dsp:cNvPr id="0" name=""/>
        <dsp:cNvSpPr/>
      </dsp:nvSpPr>
      <dsp:spPr>
        <a:xfrm>
          <a:off x="472984" y="3195437"/>
          <a:ext cx="6621780" cy="67896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0288" tIns="0" rIns="250288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Ministerio del Interior</a:t>
          </a:r>
          <a:endParaRPr lang="es-CO" sz="2300" i="1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6128" y="3228581"/>
        <a:ext cx="6555492" cy="61267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1F531C-A5BD-4F91-9AC7-0F30FC7B11A2}">
      <dsp:nvSpPr>
        <dsp:cNvPr id="0" name=""/>
        <dsp:cNvSpPr/>
      </dsp:nvSpPr>
      <dsp:spPr>
        <a:xfrm>
          <a:off x="0" y="405077"/>
          <a:ext cx="9459686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A290E6-C0BD-469C-9D8E-2F4F8FC6C084}">
      <dsp:nvSpPr>
        <dsp:cNvPr id="0" name=""/>
        <dsp:cNvSpPr/>
      </dsp:nvSpPr>
      <dsp:spPr>
        <a:xfrm>
          <a:off x="472984" y="65596"/>
          <a:ext cx="6621780" cy="67896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0288" tIns="0" rIns="250288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El Departamento Administrativo de la Función Pública</a:t>
          </a:r>
          <a:endParaRPr lang="es-CO" sz="2300" i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6128" y="98740"/>
        <a:ext cx="6555492" cy="612672"/>
      </dsp:txXfrm>
    </dsp:sp>
    <dsp:sp modelId="{D38CBB54-ECBD-4FCC-AE64-0106749E5472}">
      <dsp:nvSpPr>
        <dsp:cNvPr id="0" name=""/>
        <dsp:cNvSpPr/>
      </dsp:nvSpPr>
      <dsp:spPr>
        <a:xfrm>
          <a:off x="0" y="1448357"/>
          <a:ext cx="9459686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D5EDF0-06D1-4803-9F01-B5EAC9FB43BD}">
      <dsp:nvSpPr>
        <dsp:cNvPr id="0" name=""/>
        <dsp:cNvSpPr/>
      </dsp:nvSpPr>
      <dsp:spPr>
        <a:xfrm>
          <a:off x="472984" y="1108876"/>
          <a:ext cx="6621780" cy="67896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0288" tIns="0" rIns="250288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La Escuela Superior de Administración Pública</a:t>
          </a:r>
          <a:endParaRPr lang="es-CO" sz="2300" i="1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6128" y="1142020"/>
        <a:ext cx="6555492" cy="612672"/>
      </dsp:txXfrm>
    </dsp:sp>
    <dsp:sp modelId="{3126D3B8-6464-414A-92BE-273FF666D286}">
      <dsp:nvSpPr>
        <dsp:cNvPr id="0" name=""/>
        <dsp:cNvSpPr/>
      </dsp:nvSpPr>
      <dsp:spPr>
        <a:xfrm>
          <a:off x="0" y="2491637"/>
          <a:ext cx="9459686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119D7F-6EAC-4B5F-8CF9-AADBEAF9C856}">
      <dsp:nvSpPr>
        <dsp:cNvPr id="0" name=""/>
        <dsp:cNvSpPr/>
      </dsp:nvSpPr>
      <dsp:spPr>
        <a:xfrm>
          <a:off x="472984" y="2152157"/>
          <a:ext cx="6621780" cy="67896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0288" tIns="0" rIns="250288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El Fondo para la Participación y el Fortalecimiento Democrático </a:t>
          </a:r>
          <a:endParaRPr lang="es-CO" sz="2300" i="1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6128" y="2185301"/>
        <a:ext cx="6555492" cy="612672"/>
      </dsp:txXfrm>
    </dsp:sp>
    <dsp:sp modelId="{ACF6FD2F-962A-458D-9811-E0E36E646E76}">
      <dsp:nvSpPr>
        <dsp:cNvPr id="0" name=""/>
        <dsp:cNvSpPr/>
      </dsp:nvSpPr>
      <dsp:spPr>
        <a:xfrm>
          <a:off x="0" y="3534917"/>
          <a:ext cx="9459686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6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FE96AC-AF48-49BF-8436-8EBF9C6CC817}">
      <dsp:nvSpPr>
        <dsp:cNvPr id="0" name=""/>
        <dsp:cNvSpPr/>
      </dsp:nvSpPr>
      <dsp:spPr>
        <a:xfrm>
          <a:off x="472984" y="3195437"/>
          <a:ext cx="6621780" cy="67896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0288" tIns="0" rIns="250288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300" i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Los organismos de Planeación </a:t>
          </a:r>
        </a:p>
      </dsp:txBody>
      <dsp:txXfrm>
        <a:off x="506128" y="3228581"/>
        <a:ext cx="6555492" cy="612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>
              <a:latin typeface="Calibri" panose="020F0502020204030204" pitchFamily="34" charset="0"/>
            </a:endParaRPr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F8B627E-D7CB-4E19-B5DA-84E2802749D5}" type="datetime1">
              <a:rPr lang="es-ES" smtClean="0">
                <a:latin typeface="Calibri" panose="020F0502020204030204" pitchFamily="34" charset="0"/>
              </a:rPr>
              <a:t>20/02/2019</a:t>
            </a:fld>
            <a:endParaRPr lang="es-ES">
              <a:latin typeface="Calibri" panose="020F0502020204030204" pitchFamily="34" charset="0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>
              <a:latin typeface="Calibri" panose="020F0502020204030204" pitchFamily="34" charset="0"/>
            </a:endParaRPr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80BE5A-9D85-4716-9443-9D9E66ACB5E5}" type="slidenum">
              <a:rPr lang="es-ES" smtClean="0">
                <a:latin typeface="Calibri" panose="020F0502020204030204" pitchFamily="34" charset="0"/>
              </a:rPr>
              <a:t>‹Nº›</a:t>
            </a:fld>
            <a:endParaRPr lang="es-E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7826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01CC813-ABB9-4279-BEDA-AED23A6CA0CE}" type="datetime1">
              <a:rPr lang="es-ES" noProof="0" smtClean="0"/>
              <a:t>20/02/2019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1E05635-4EFD-4447-A451-86C57984FA89}" type="slidenum">
              <a:rPr lang="es-ES" noProof="0" smtClean="0"/>
              <a:pPr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2066023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44627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8358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96083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94118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4842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34037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46112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04229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17882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68926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4146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82751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03692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05241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5316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28514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24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37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3391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22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87051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12937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04169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2647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05635-4EFD-4447-A451-86C57984FA89}" type="slidenum">
              <a:rPr lang="es-ES" smtClean="0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9816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>
              <a:latin typeface="Calibri" panose="020F0502020204030204" pitchFamily="34" charset="0"/>
            </a:endParaRPr>
          </a:p>
        </p:txBody>
      </p:sp>
      <p:sp useBgFill="1">
        <p:nvSpPr>
          <p:cNvPr id="13" name="Rectángulo redondeado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>
              <a:latin typeface="Calibri" panose="020F0502020204030204" pitchFamily="34" charset="0"/>
            </a:endParaRPr>
          </a:p>
        </p:txBody>
      </p:sp>
      <p:sp>
        <p:nvSpPr>
          <p:cNvPr id="7" name="Rectángulo 6"/>
          <p:cNvSpPr/>
          <p:nvPr/>
        </p:nvSpPr>
        <p:spPr bwMode="grayWhite"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>
              <a:latin typeface="Calibri" panose="020F050202020403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>
              <a:latin typeface="Calibri" panose="020F050202020403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>
              <a:latin typeface="Calibri" panose="020F0502020204030204" pitchFamily="34" charset="0"/>
            </a:endParaRPr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rtlCol="0" anchor="ctr"/>
          <a:lstStyle>
            <a:lvl1pPr algn="ctr">
              <a:defRPr lang="en-US" dirty="0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/>
          </a:p>
        </p:txBody>
      </p:sp>
      <p:sp>
        <p:nvSpPr>
          <p:cNvPr id="9" name="Subtítulo 8"/>
          <p:cNvSpPr>
            <a:spLocks noGrp="1"/>
          </p:cNvSpPr>
          <p:nvPr>
            <p:ph type="subTitle" idx="1" hasCustomPrompt="1"/>
          </p:nvPr>
        </p:nvSpPr>
        <p:spPr>
          <a:xfrm>
            <a:off x="1727200" y="3200400"/>
            <a:ext cx="8534400" cy="1600200"/>
          </a:xfrm>
        </p:spPr>
        <p:txBody>
          <a:bodyPr rtlCol="0"/>
          <a:lstStyle>
            <a:lvl1pPr marL="0" indent="0" algn="ctr">
              <a:buNone/>
              <a:defRPr sz="26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es-ES" noProof="0"/>
              <a:t>Haga clic para editar el estilo de subtítulo del patrón</a:t>
            </a:r>
            <a:endParaRPr kumimoji="0" lang="es-ES" noProof="0"/>
          </a:p>
        </p:txBody>
      </p:sp>
      <p:sp>
        <p:nvSpPr>
          <p:cNvPr id="29" name="Marcador de número de diapositiva 28"/>
          <p:cNvSpPr>
            <a:spLocks noGrp="1"/>
          </p:cNvSpPr>
          <p:nvPr>
            <p:ph type="sldNum" sz="quarter" idx="12"/>
          </p:nvPr>
        </p:nvSpPr>
        <p:spPr>
          <a:solidFill>
            <a:schemeClr val="accent1">
              <a:lumMod val="75000"/>
            </a:schemeClr>
          </a:solidFill>
        </p:spPr>
        <p:txBody>
          <a:bodyPr lIns="0" tIns="0" rIns="0" bIns="0" rtlCol="0">
            <a:noAutofit/>
          </a:bodyPr>
          <a:lstStyle>
            <a:lvl1pPr>
              <a:defRPr sz="1400">
                <a:solidFill>
                  <a:srgbClr val="FFFFFF"/>
                </a:solidFill>
                <a:latin typeface="Cambria" panose="02040503050406030204" pitchFamily="18" charset="0"/>
              </a:defRPr>
            </a:lvl1pPr>
          </a:lstStyle>
          <a:p>
            <a:fld id="{401CF334-2D5C-4859-84A6-CA7E6E43FAEB}" type="slidenum">
              <a:rPr lang="es-ES" noProof="0" smtClean="0"/>
              <a:pPr/>
              <a:t>‹Nº›</a:t>
            </a:fld>
            <a:endParaRPr lang="es-ES" noProof="0"/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s-ES" noProof="0" smtClean="0"/>
              <a:t>"CONSTRUYENDO CULTURA DE CONTROL"</a:t>
            </a:r>
            <a:endParaRPr lang="es-ES" noProof="0"/>
          </a:p>
        </p:txBody>
      </p:sp>
      <p:sp>
        <p:nvSpPr>
          <p:cNvPr id="28" name="Marcador de fecha 2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B60208A3-CEA8-4C88-9F58-350BD799FE35}" type="datetime1">
              <a:rPr lang="es-ES" noProof="0" smtClean="0"/>
              <a:t>20/02/2019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40069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/>
              <a:t>Segundo nivel</a:t>
            </a:r>
          </a:p>
          <a:p>
            <a:pPr lvl="2" rtl="0" eaLnBrk="1" latinLnBrk="0" hangingPunct="1"/>
            <a:r>
              <a:rPr lang="es-ES" noProof="0"/>
              <a:t>Tercer nivel</a:t>
            </a:r>
          </a:p>
          <a:p>
            <a:pPr lvl="3" rtl="0" eaLnBrk="1" latinLnBrk="0" hangingPunct="1"/>
            <a:r>
              <a:rPr lang="es-ES" noProof="0"/>
              <a:t>Cuarto nivel</a:t>
            </a:r>
          </a:p>
          <a:p>
            <a:pPr lvl="4" rtl="0" eaLnBrk="1" latinLnBrk="0" hangingPunct="1"/>
            <a:r>
              <a:rPr lang="es-ES" noProof="0"/>
              <a:t>Quinto nivel</a:t>
            </a:r>
            <a:endParaRPr kumimoji="0" lang="es-ES" noProof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fld id="{401CF334-2D5C-4859-84A6-CA7E6E43FAEB}" type="slidenum">
              <a:rPr lang="es-ES" noProof="0" smtClean="0"/>
              <a:pPr/>
              <a:t>‹Nº›</a:t>
            </a:fld>
            <a:endParaRPr lang="es-ES" noProof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s-ES" noProof="0" smtClean="0"/>
              <a:t>"CONSTRUYENDO CULTURA DE CONTROL"</a:t>
            </a:r>
            <a:endParaRPr lang="es-ES" noProof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2AD9983B-D9E5-4DE2-AEC6-BF72D9BAC1E7}" type="datetime1">
              <a:rPr lang="es-ES" noProof="0" smtClean="0"/>
              <a:t>20/02/2019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207736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 rtlCol="0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9200" y="274641"/>
            <a:ext cx="7416800" cy="5851525"/>
          </a:xfrm>
        </p:spPr>
        <p:txBody>
          <a:bodyPr vert="eaVert" rtlCol="0"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/>
              <a:t>Segundo nivel</a:t>
            </a:r>
          </a:p>
          <a:p>
            <a:pPr lvl="2" rtl="0" eaLnBrk="1" latinLnBrk="0" hangingPunct="1"/>
            <a:r>
              <a:rPr lang="es-ES" noProof="0"/>
              <a:t>Tercer nivel</a:t>
            </a:r>
          </a:p>
          <a:p>
            <a:pPr lvl="3" rtl="0" eaLnBrk="1" latinLnBrk="0" hangingPunct="1"/>
            <a:r>
              <a:rPr lang="es-ES" noProof="0"/>
              <a:t>Cuarto nivel</a:t>
            </a:r>
          </a:p>
          <a:p>
            <a:pPr lvl="4" rtl="0" eaLnBrk="1" latinLnBrk="0" hangingPunct="1"/>
            <a:r>
              <a:rPr lang="es-ES" noProof="0"/>
              <a:t>Quinto nivel</a:t>
            </a:r>
            <a:endParaRPr kumimoji="0"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fld id="{401CF334-2D5C-4859-84A6-CA7E6E43FAEB}" type="slidenum">
              <a:rPr lang="es-ES" noProof="0" smtClean="0"/>
              <a:pPr/>
              <a:t>‹Nº›</a:t>
            </a:fld>
            <a:endParaRPr lang="es-ES" noProof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s-ES" noProof="0" smtClean="0"/>
              <a:t>"CONSTRUYENDO CULTURA DE CONTROL"</a:t>
            </a:r>
            <a:endParaRPr lang="es-ES" noProof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2FEBB1F4-FC91-4907-81E4-8509309595CB}" type="datetime1">
              <a:rPr lang="es-ES" noProof="0" smtClean="0"/>
              <a:t>20/02/2019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92358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/>
          </a:p>
        </p:txBody>
      </p:sp>
      <p:sp>
        <p:nvSpPr>
          <p:cNvPr id="8" name="Marcador de contenido 7"/>
          <p:cNvSpPr>
            <a:spLocks noGrp="1"/>
          </p:cNvSpPr>
          <p:nvPr>
            <p:ph sz="quarter" idx="1" hasCustomPrompt="1"/>
          </p:nvPr>
        </p:nvSpPr>
        <p:spPr>
          <a:xfrm>
            <a:off x="1219200" y="1447800"/>
            <a:ext cx="10363200" cy="4572000"/>
          </a:xfrm>
        </p:spPr>
        <p:txBody>
          <a:bodyPr vert="horz" rtlCol="0"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/>
              <a:t>Segundo nivel</a:t>
            </a:r>
          </a:p>
          <a:p>
            <a:pPr lvl="2" rtl="0" eaLnBrk="1" latinLnBrk="0" hangingPunct="1"/>
            <a:r>
              <a:rPr lang="es-ES" noProof="0"/>
              <a:t>Tercer nivel</a:t>
            </a:r>
          </a:p>
          <a:p>
            <a:pPr lvl="3" rtl="0" eaLnBrk="1" latinLnBrk="0" hangingPunct="1"/>
            <a:r>
              <a:rPr lang="es-ES" noProof="0"/>
              <a:t>Cuarto nivel</a:t>
            </a:r>
          </a:p>
          <a:p>
            <a:pPr lvl="4" rtl="0" eaLnBrk="1" latinLnBrk="0" hangingPunct="1"/>
            <a:r>
              <a:rPr lang="es-ES" noProof="0"/>
              <a:t>Quinto nivel</a:t>
            </a:r>
            <a:endParaRPr kumimoji="0"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fld id="{401CF334-2D5C-4859-84A6-CA7E6E43FAEB}" type="slidenum">
              <a:rPr lang="es-ES" noProof="0" smtClean="0"/>
              <a:pPr/>
              <a:t>‹Nº›</a:t>
            </a:fld>
            <a:endParaRPr lang="es-ES" noProof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s-ES" noProof="0" smtClean="0"/>
              <a:t>"CONSTRUYENDO CULTURA DE CONTROL"</a:t>
            </a:r>
            <a:endParaRPr lang="es-ES" noProof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0F249280-DD73-4715-9E9C-E5FEDE306C46}" type="datetime1">
              <a:rPr lang="es-ES" noProof="0" smtClean="0"/>
              <a:t>20/02/2019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31643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>
              <a:latin typeface="Calibri" panose="020F0502020204030204" pitchFamily="34" charset="0"/>
            </a:endParaRPr>
          </a:p>
        </p:txBody>
      </p:sp>
      <p:sp useBgFill="1">
        <p:nvSpPr>
          <p:cNvPr id="10" name="Rectángulo redondeado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>
              <a:latin typeface="Calibri" panose="020F050202020403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>
              <a:latin typeface="Calibri" panose="020F050202020403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>
              <a:latin typeface="Calibri" panose="020F050202020403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rtlCol="0" anchor="b" anchorCtr="0"/>
          <a:lstStyle>
            <a:lvl1pPr algn="l">
              <a:buNone/>
              <a:defRPr sz="4000" b="0" cap="none">
                <a:latin typeface="Cambria" panose="02040503050406030204" pitchFamily="18" charset="0"/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 hasCustomPrompt="1"/>
          </p:nvPr>
        </p:nvSpPr>
        <p:spPr>
          <a:xfrm>
            <a:off x="963084" y="2547938"/>
            <a:ext cx="10363200" cy="1338262"/>
          </a:xfrm>
        </p:spPr>
        <p:txBody>
          <a:bodyPr rtlCol="0" anchor="t" anchorCtr="0"/>
          <a:lstStyle>
            <a:lvl1pPr marL="0" indent="0">
              <a:buNone/>
              <a:defRPr sz="24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 rtlCol="0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fld id="{401CF334-2D5C-4859-84A6-CA7E6E43FAEB}" type="slidenum">
              <a:rPr lang="es-ES" noProof="0" smtClean="0"/>
              <a:pPr/>
              <a:t>‹Nº›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s-ES" noProof="0" smtClean="0"/>
              <a:t>"CONSTRUYENDO CULTURA DE CONTROL"</a:t>
            </a:r>
            <a:endParaRPr lang="es-ES" noProof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70418D57-64AA-4946-8A2F-835A7E37873C}" type="datetime1">
              <a:rPr lang="es-ES" noProof="0" smtClean="0"/>
              <a:t>20/02/2019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90822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pPr rtl="0"/>
            <a:r>
              <a:rPr lang="es-ES" noProof="0"/>
              <a:t>Haga clic para editar el estilo de título del patrón</a:t>
            </a:r>
            <a:endParaRPr kumimoji="0" lang="es-ES" noProof="0"/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" hasCustomPrompt="1"/>
          </p:nvPr>
        </p:nvSpPr>
        <p:spPr>
          <a:xfrm>
            <a:off x="1219200" y="1447800"/>
            <a:ext cx="4998720" cy="4572000"/>
          </a:xfrm>
        </p:spPr>
        <p:txBody>
          <a:bodyPr vert="horz" rtlCol="0"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/>
              <a:t>Segundo nivel</a:t>
            </a:r>
          </a:p>
          <a:p>
            <a:pPr lvl="2" rtl="0" eaLnBrk="1" latinLnBrk="0" hangingPunct="1"/>
            <a:r>
              <a:rPr lang="es-ES" noProof="0"/>
              <a:t>Tercer nivel</a:t>
            </a:r>
          </a:p>
          <a:p>
            <a:pPr lvl="3" rtl="0" eaLnBrk="1" latinLnBrk="0" hangingPunct="1"/>
            <a:r>
              <a:rPr lang="es-ES" noProof="0"/>
              <a:t>Cuarto nivel</a:t>
            </a:r>
          </a:p>
          <a:p>
            <a:pPr lvl="4" rtl="0" eaLnBrk="1" latinLnBrk="0" hangingPunct="1"/>
            <a:r>
              <a:rPr lang="es-ES" noProof="0"/>
              <a:t>Quinto nivel</a:t>
            </a:r>
            <a:endParaRPr kumimoji="0" lang="es-ES" noProof="0"/>
          </a:p>
        </p:txBody>
      </p:sp>
      <p:sp>
        <p:nvSpPr>
          <p:cNvPr id="11" name="Marcador de contenido 10"/>
          <p:cNvSpPr>
            <a:spLocks noGrp="1"/>
          </p:cNvSpPr>
          <p:nvPr>
            <p:ph sz="quarter" idx="2" hasCustomPrompt="1"/>
          </p:nvPr>
        </p:nvSpPr>
        <p:spPr>
          <a:xfrm>
            <a:off x="6578600" y="1447800"/>
            <a:ext cx="4998720" cy="4572000"/>
          </a:xfrm>
        </p:spPr>
        <p:txBody>
          <a:bodyPr vert="horz" rtlCol="0"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/>
              <a:t>Segundo nivel</a:t>
            </a:r>
          </a:p>
          <a:p>
            <a:pPr lvl="2" rtl="0" eaLnBrk="1" latinLnBrk="0" hangingPunct="1"/>
            <a:r>
              <a:rPr lang="es-ES" noProof="0"/>
              <a:t>Tercer nivel</a:t>
            </a:r>
          </a:p>
          <a:p>
            <a:pPr lvl="3" rtl="0" eaLnBrk="1" latinLnBrk="0" hangingPunct="1"/>
            <a:r>
              <a:rPr lang="es-ES" noProof="0"/>
              <a:t>Cuarto nivel</a:t>
            </a:r>
          </a:p>
          <a:p>
            <a:pPr lvl="4" rtl="0" eaLnBrk="1" latinLnBrk="0" hangingPunct="1"/>
            <a:r>
              <a:rPr lang="es-ES" noProof="0"/>
              <a:t>Quinto nivel</a:t>
            </a:r>
            <a:endParaRPr kumimoji="0"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fld id="{401CF334-2D5C-4859-84A6-CA7E6E43FAEB}" type="slidenum">
              <a:rPr lang="es-ES" noProof="0" smtClean="0"/>
              <a:pPr/>
              <a:t>‹Nº›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s-ES" noProof="0" smtClean="0"/>
              <a:t>"CONSTRUYENDO CULTURA DE CONTROL"</a:t>
            </a:r>
            <a:endParaRPr lang="es-ES" noProof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EDB50459-BE71-42C6-8AAC-6D4863875908}" type="datetime1">
              <a:rPr lang="es-ES" noProof="0" smtClean="0"/>
              <a:t>20/02/2019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6584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rtlCol="0" anchor="b" anchorCtr="0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 hasCustomPrompt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rtlCol="0" anchor="b" anchorCtr="0">
            <a:noAutofit/>
          </a:bodyPr>
          <a:lstStyle>
            <a:lvl1pPr marL="0" indent="0" rtl="0" eaLnBrk="1" latinLnBrk="0" hangingPunct="1">
              <a:buNone/>
              <a:defRPr sz="2400" b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s-ES" noProof="0" dirty="0"/>
              <a:t>Haga clic para modificar los estilos de texto del patrón</a:t>
            </a:r>
          </a:p>
        </p:txBody>
      </p:sp>
      <p:sp>
        <p:nvSpPr>
          <p:cNvPr id="11" name="Marcador de posición de contenido 10"/>
          <p:cNvSpPr>
            <a:spLocks noGrp="1"/>
          </p:cNvSpPr>
          <p:nvPr>
            <p:ph sz="half" idx="2" hasCustomPrompt="1"/>
          </p:nvPr>
        </p:nvSpPr>
        <p:spPr>
          <a:xfrm>
            <a:off x="1219200" y="2247900"/>
            <a:ext cx="4978400" cy="3886200"/>
          </a:xfrm>
        </p:spPr>
        <p:txBody>
          <a:bodyPr vert="horz" rtlCol="0"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/>
              <a:t>Segundo nivel</a:t>
            </a:r>
          </a:p>
          <a:p>
            <a:pPr lvl="2" rtl="0" eaLnBrk="1" latinLnBrk="0" hangingPunct="1"/>
            <a:r>
              <a:rPr lang="es-ES" noProof="0"/>
              <a:t>Tercer nivel</a:t>
            </a:r>
          </a:p>
          <a:p>
            <a:pPr lvl="3" rtl="0" eaLnBrk="1" latinLnBrk="0" hangingPunct="1"/>
            <a:r>
              <a:rPr lang="es-ES" noProof="0"/>
              <a:t>Cuarto nivel</a:t>
            </a:r>
          </a:p>
          <a:p>
            <a:pPr lvl="4" rtl="0" eaLnBrk="1" latinLnBrk="0" hangingPunct="1"/>
            <a:r>
              <a:rPr lang="es-ES" noProof="0"/>
              <a:t>Quinto nivel</a:t>
            </a:r>
            <a:endParaRPr kumimoji="0" lang="es-ES" noProof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3" hasCustomPrompt="1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rtlCol="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s-ES" noProof="0" dirty="0"/>
              <a:t>Haga clic para modificar los estilos de texto del patrón</a:t>
            </a:r>
          </a:p>
        </p:txBody>
      </p:sp>
      <p:sp>
        <p:nvSpPr>
          <p:cNvPr id="13" name="Marcador de posición de contenido 12"/>
          <p:cNvSpPr>
            <a:spLocks noGrp="1"/>
          </p:cNvSpPr>
          <p:nvPr>
            <p:ph sz="half" idx="4" hasCustomPrompt="1"/>
          </p:nvPr>
        </p:nvSpPr>
        <p:spPr>
          <a:xfrm>
            <a:off x="6604000" y="2247900"/>
            <a:ext cx="4978400" cy="3886200"/>
          </a:xfrm>
        </p:spPr>
        <p:txBody>
          <a:bodyPr vert="horz" rtlCol="0"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/>
              <a:t>Segundo nivel</a:t>
            </a:r>
          </a:p>
          <a:p>
            <a:pPr lvl="2" rtl="0" eaLnBrk="1" latinLnBrk="0" hangingPunct="1"/>
            <a:r>
              <a:rPr lang="es-ES" noProof="0"/>
              <a:t>Tercer nivel</a:t>
            </a:r>
          </a:p>
          <a:p>
            <a:pPr lvl="3" rtl="0" eaLnBrk="1" latinLnBrk="0" hangingPunct="1"/>
            <a:r>
              <a:rPr lang="es-ES" noProof="0"/>
              <a:t>Cuarto nivel</a:t>
            </a:r>
          </a:p>
          <a:p>
            <a:pPr lvl="4" rtl="0" eaLnBrk="1" latinLnBrk="0" hangingPunct="1"/>
            <a:r>
              <a:rPr lang="es-ES" noProof="0"/>
              <a:t>Quinto nivel</a:t>
            </a:r>
            <a:endParaRPr kumimoji="0" lang="es-ES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fld id="{401CF334-2D5C-4859-84A6-CA7E6E43FAEB}" type="slidenum">
              <a:rPr lang="es-ES" noProof="0" smtClean="0"/>
              <a:pPr/>
              <a:t>‹Nº›</a:t>
            </a:fld>
            <a:endParaRPr lang="es-ES" noProof="0"/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s-ES" noProof="0" smtClean="0"/>
              <a:t>"CONSTRUYENDO CULTURA DE CONTROL"</a:t>
            </a:r>
            <a:endParaRPr lang="es-ES" noProof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A0A5CCD-6EEA-424F-B226-0EDA3BD17D03}" type="datetime1">
              <a:rPr lang="es-ES" noProof="0" smtClean="0"/>
              <a:t>20/02/2019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91127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pPr rtl="0"/>
            <a:r>
              <a:rPr lang="es-ES" noProof="0"/>
              <a:t>Haga clic para editar el estilo de título del patrón</a:t>
            </a:r>
            <a:endParaRPr kumimoji="0" lang="es-ES" noProof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fld id="{401CF334-2D5C-4859-84A6-CA7E6E43FAEB}" type="slidenum">
              <a:rPr lang="es-ES" noProof="0" smtClean="0"/>
              <a:pPr/>
              <a:t>‹Nº›</a:t>
            </a:fld>
            <a:endParaRPr lang="es-ES" noProof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s-ES" noProof="0" smtClean="0"/>
              <a:t>"CONSTRUYENDO CULTURA DE CONTROL"</a:t>
            </a:r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966D350F-A2FC-477D-B604-E1C74F5B9F98}" type="datetime1">
              <a:rPr lang="es-ES" noProof="0" smtClean="0"/>
              <a:t>20/02/2019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6130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fld id="{401CF334-2D5C-4859-84A6-CA7E6E43FAEB}" type="slidenum">
              <a:rPr lang="es-ES" noProof="0" smtClean="0"/>
              <a:pPr/>
              <a:t>‹Nº›</a:t>
            </a:fld>
            <a:endParaRPr lang="es-ES" noProof="0"/>
          </a:p>
        </p:txBody>
      </p:sp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s-ES" noProof="0" smtClean="0"/>
              <a:t>"CONSTRUYENDO CULTURA DE CONTROL"</a:t>
            </a:r>
            <a:endParaRPr lang="es-ES" noProof="0"/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B52B065-2364-4395-98F3-2B5C07E9C860}" type="datetime1">
              <a:rPr lang="es-ES" noProof="0" smtClean="0"/>
              <a:t>20/02/2019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71155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>
              <a:latin typeface="Calibri" panose="020F0502020204030204" pitchFamily="34" charset="0"/>
            </a:endParaRPr>
          </a:p>
        </p:txBody>
      </p:sp>
      <p:sp useBgFill="1">
        <p:nvSpPr>
          <p:cNvPr id="9" name="Rectángulo redondeado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rtlCol="0" anchor="b" anchorCtr="0"/>
          <a:lstStyle>
            <a:lvl1pPr algn="l">
              <a:buNone/>
              <a:defRPr sz="4000" b="0">
                <a:latin typeface="Cambria" panose="02040503050406030204" pitchFamily="18" charset="0"/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/>
          </a:p>
        </p:txBody>
      </p:sp>
      <p:sp>
        <p:nvSpPr>
          <p:cNvPr id="11" name="Marcador de posición de contenido 10"/>
          <p:cNvSpPr>
            <a:spLocks noGrp="1"/>
          </p:cNvSpPr>
          <p:nvPr>
            <p:ph sz="quarter" idx="1" hasCustomPrompt="1"/>
          </p:nvPr>
        </p:nvSpPr>
        <p:spPr>
          <a:xfrm>
            <a:off x="3962400" y="1600200"/>
            <a:ext cx="7620000" cy="4495800"/>
          </a:xfrm>
        </p:spPr>
        <p:txBody>
          <a:bodyPr vert="horz" rtlCol="0"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/>
              <a:t>Segundo nivel</a:t>
            </a:r>
          </a:p>
          <a:p>
            <a:pPr lvl="2" rtl="0" eaLnBrk="1" latinLnBrk="0" hangingPunct="1"/>
            <a:r>
              <a:rPr lang="es-ES" noProof="0"/>
              <a:t>Tercer nivel</a:t>
            </a:r>
          </a:p>
          <a:p>
            <a:pPr lvl="3" rtl="0" eaLnBrk="1" latinLnBrk="0" hangingPunct="1"/>
            <a:r>
              <a:rPr lang="es-ES" noProof="0"/>
              <a:t>Cuarto nivel</a:t>
            </a:r>
          </a:p>
          <a:p>
            <a:pPr lvl="4" rtl="0" eaLnBrk="1" latinLnBrk="0" hangingPunct="1"/>
            <a:r>
              <a:rPr lang="es-ES" noProof="0"/>
              <a:t>Quinto nivel</a:t>
            </a:r>
            <a:endParaRPr kumimoji="0" lang="es-ES" noProof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2" hasCustomPrompt="1"/>
          </p:nvPr>
        </p:nvSpPr>
        <p:spPr>
          <a:xfrm>
            <a:off x="1219200" y="1600200"/>
            <a:ext cx="2540000" cy="4495800"/>
          </a:xfrm>
        </p:spPr>
        <p:txBody>
          <a:bodyPr rtlCol="0"/>
          <a:lstStyle>
            <a:lvl1pPr marL="0" indent="0">
              <a:buNone/>
              <a:defRPr sz="1800">
                <a:latin typeface="Calibri" panose="020F0502020204030204" pitchFamily="34" charset="0"/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fld id="{401CF334-2D5C-4859-84A6-CA7E6E43FAEB}" type="slidenum">
              <a:rPr lang="es-ES" noProof="0" smtClean="0"/>
              <a:pPr/>
              <a:t>‹Nº›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s-ES" noProof="0" smtClean="0"/>
              <a:t>"CONSTRUYENDO CULTURA DE CONTROL"</a:t>
            </a:r>
            <a:endParaRPr lang="es-ES" noProof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286DCF7B-F8C7-4357-86B1-D97FACD1211D}" type="datetime1">
              <a:rPr lang="es-ES" noProof="0" smtClean="0"/>
              <a:t>20/02/2019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5662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>
              <a:latin typeface="Calibri" panose="020F0502020204030204" pitchFamily="34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>
              <a:latin typeface="Calibri" panose="020F0502020204030204" pitchFamily="34" charset="0"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>
              <a:latin typeface="Calibri" panose="020F050202020403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rtlCol="0" anchor="ctr">
            <a:noAutofit/>
          </a:bodyPr>
          <a:lstStyle>
            <a:lvl1pPr algn="l">
              <a:buNone/>
              <a:defRPr sz="2800" b="0">
                <a:latin typeface="Cambria" panose="02040503050406030204" pitchFamily="18" charset="0"/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kumimoji="0" lang="es-ES" noProof="0"/>
          </a:p>
        </p:txBody>
      </p:sp>
      <p:sp>
        <p:nvSpPr>
          <p:cNvPr id="3" name="Marcador de posición de imagen 2" descr="Marcador de posición vacío para agregar una imagen. Haga clic en el marcador de posición y seleccione la imagen que desee agregar.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rtlCol="0"/>
          <a:lstStyle>
            <a:lvl1pPr marL="0" indent="0">
              <a:buNone/>
              <a:defRPr sz="3200">
                <a:latin typeface="Calibri" panose="020F0502020204030204" pitchFamily="34" charset="0"/>
              </a:defRPr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kumimoji="0" lang="es-ES" noProof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219200" y="5445825"/>
            <a:ext cx="9753600" cy="685800"/>
          </a:xfrm>
        </p:spPr>
        <p:txBody>
          <a:bodyPr rtlCol="0"/>
          <a:lstStyle>
            <a:lvl1pPr marL="0" indent="0">
              <a:buFontTx/>
              <a:buNone/>
              <a:defRPr sz="1600">
                <a:latin typeface="Calibri" panose="020F0502020204030204" pitchFamily="34" charset="0"/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 rtlCol="0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fld id="{401CF334-2D5C-4859-84A6-CA7E6E43FAEB}" type="slidenum">
              <a:rPr lang="es-ES" noProof="0" smtClean="0"/>
              <a:pPr/>
              <a:t>‹Nº›</a:t>
            </a:fld>
            <a:endParaRPr lang="es-ES" noProof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s-ES" noProof="0" smtClean="0"/>
              <a:t>"CONSTRUYENDO CULTURA DE CONTROL"</a:t>
            </a:r>
            <a:endParaRPr lang="es-ES" noProof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ACD850B3-89FB-454C-8744-28F0D88C3B15}" type="datetime1">
              <a:rPr lang="es-ES" noProof="0" smtClean="0"/>
              <a:t>20/02/2019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726577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>
              <a:latin typeface="Calibri" panose="020F0502020204030204" pitchFamily="34" charset="0"/>
            </a:endParaRPr>
          </a:p>
        </p:txBody>
      </p:sp>
      <p:sp useBgFill="1">
        <p:nvSpPr>
          <p:cNvPr id="8" name="Rectángulo redondeado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s-ES" sz="1800" noProof="0">
              <a:latin typeface="Calibri" panose="020F0502020204030204" pitchFamily="34" charset="0"/>
            </a:endParaRPr>
          </a:p>
        </p:txBody>
      </p:sp>
      <p:sp>
        <p:nvSpPr>
          <p:cNvPr id="22" name="Marcador de título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rtlCol="0" anchor="b" anchorCtr="0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  <a:endParaRPr kumimoji="0" lang="es-ES" noProof="0"/>
          </a:p>
        </p:txBody>
      </p:sp>
      <p:sp>
        <p:nvSpPr>
          <p:cNvPr id="13" name="Marcador de posición de texto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 rtl="0" eaLnBrk="1" latinLnBrk="0" hangingPunct="1"/>
            <a:r>
              <a:rPr lang="es-ES" noProof="0"/>
              <a:t>Haga clic para modificar los estilos de texto del patrón</a:t>
            </a:r>
          </a:p>
          <a:p>
            <a:pPr lvl="1" rtl="0" eaLnBrk="1" latinLnBrk="0" hangingPunct="1"/>
            <a:r>
              <a:rPr lang="es-ES" noProof="0"/>
              <a:t>Segundo nivel</a:t>
            </a:r>
          </a:p>
          <a:p>
            <a:pPr lvl="2" rtl="0" eaLnBrk="1" latinLnBrk="0" hangingPunct="1"/>
            <a:r>
              <a:rPr lang="es-ES" noProof="0"/>
              <a:t>Tercer nivel</a:t>
            </a:r>
          </a:p>
          <a:p>
            <a:pPr lvl="3" rtl="0" eaLnBrk="1" latinLnBrk="0" hangingPunct="1"/>
            <a:r>
              <a:rPr lang="es-ES" noProof="0"/>
              <a:t>Cuarto nivel</a:t>
            </a:r>
          </a:p>
          <a:p>
            <a:pPr lvl="4" rtl="0" eaLnBrk="1" latinLnBrk="0" hangingPunct="1"/>
            <a:r>
              <a:rPr lang="es-ES" noProof="0"/>
              <a:t>Quinto nivel</a:t>
            </a:r>
            <a:endParaRPr kumimoji="0" lang="es-ES" noProof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txBody>
          <a:bodyPr wrap="none" lIns="0" tIns="0" rIns="0" bIns="0" rtlCol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fld id="{401CF334-2D5C-4859-84A6-CA7E6E43FAEB}" type="slidenum">
              <a:rPr lang="es-ES" noProof="0" smtClean="0"/>
              <a:pPr/>
              <a:t>‹Nº›</a:t>
            </a:fld>
            <a:endParaRPr lang="es-ES" noProof="0"/>
          </a:p>
        </p:txBody>
      </p:sp>
      <p:sp>
        <p:nvSpPr>
          <p:cNvPr id="3" name="Marcador de posición de pie de página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rtlCol="0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  <a:latin typeface="Calibri" panose="020F0502020204030204" pitchFamily="34" charset="0"/>
              </a:defRPr>
            </a:lvl1pPr>
          </a:lstStyle>
          <a:p>
            <a:r>
              <a:rPr lang="es-ES" noProof="0" smtClean="0"/>
              <a:t>"CONSTRUYENDO CULTURA DE CONTROL"</a:t>
            </a:r>
            <a:endParaRPr lang="es-ES" noProof="0"/>
          </a:p>
        </p:txBody>
      </p:sp>
      <p:sp>
        <p:nvSpPr>
          <p:cNvPr id="14" name="Marcador de fecha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rtlCol="0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Calibri" panose="020F0502020204030204" pitchFamily="34" charset="0"/>
              </a:defRPr>
            </a:lvl1pPr>
          </a:lstStyle>
          <a:p>
            <a:fld id="{DC32DC4E-BC69-4B66-B7B9-E56254FD6EBC}" type="datetime1">
              <a:rPr lang="es-ES" noProof="0" smtClean="0"/>
              <a:t>20/02/2019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93097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>
            <a:lumMod val="75000"/>
          </a:schemeClr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>
            <a:lumMod val="75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lumMod val="60000"/>
            <a:lumOff val="4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>
            <a:lumMod val="75000"/>
          </a:schemeClr>
        </a:buClr>
        <a:buFontTx/>
        <a:buChar char="o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lumMod val="75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26030" indent="-285750" algn="l" rtl="0" eaLnBrk="1" latinLnBrk="0" hangingPunct="1">
        <a:spcBef>
          <a:spcPts val="370"/>
        </a:spcBef>
        <a:buClr>
          <a:schemeClr val="accent3">
            <a:lumMod val="50000"/>
          </a:schemeClr>
        </a:buClr>
        <a:buFont typeface="Arial" panose="020B0604020202020204" pitchFamily="34" charset="0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carloselidio1@gmail.com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52401" y="2579916"/>
            <a:ext cx="11908971" cy="2013856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/>
            <a:r>
              <a:rPr lang="es-ES" dirty="0" smtClean="0">
                <a:latin typeface="Cambria" panose="02040503050406030204" pitchFamily="18" charset="0"/>
              </a:rPr>
              <a:t> </a:t>
            </a:r>
            <a:r>
              <a:rPr lang="es-ES" dirty="0" smtClean="0">
                <a:solidFill>
                  <a:schemeClr val="bg1"/>
                </a:solidFill>
                <a:latin typeface="Cambria" panose="02040503050406030204" pitchFamily="18" charset="0"/>
              </a:rPr>
              <a:t>LEY 850 DE 2003</a:t>
            </a:r>
            <a:r>
              <a:rPr lang="es-ES" dirty="0">
                <a:solidFill>
                  <a:schemeClr val="bg1"/>
                </a:solidFill>
              </a:rPr>
              <a:t/>
            </a:r>
            <a:br>
              <a:rPr lang="es-ES" dirty="0">
                <a:solidFill>
                  <a:schemeClr val="bg1"/>
                </a:solidFill>
              </a:rPr>
            </a:br>
            <a:r>
              <a:rPr lang="es-MX" dirty="0" smtClean="0">
                <a:solidFill>
                  <a:schemeClr val="bg1"/>
                </a:solidFill>
              </a:rPr>
              <a:t>Por </a:t>
            </a:r>
            <a:r>
              <a:rPr lang="es-MX" dirty="0">
                <a:solidFill>
                  <a:schemeClr val="bg1"/>
                </a:solidFill>
              </a:rPr>
              <a:t>medio de la cual se reglamentan las veedurías ciudadanas.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6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448" y="217715"/>
            <a:ext cx="3190875" cy="2060848"/>
          </a:xfrm>
          <a:prstGeom prst="rect">
            <a:avLst/>
          </a:prstGeom>
          <a:solidFill>
            <a:schemeClr val="accent1">
              <a:lumMod val="75000"/>
            </a:schemeClr>
          </a:solidFill>
          <a:extLst/>
        </p:spPr>
      </p:pic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073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6686" y="130630"/>
            <a:ext cx="10809514" cy="609599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 rtl="0"/>
            <a:r>
              <a:rPr lang="es-E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850 DE 2003</a:t>
            </a:r>
            <a:endParaRPr lang="es-E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936171"/>
            <a:ext cx="10809514" cy="5344886"/>
          </a:xfrm>
          <a:solidFill>
            <a:srgbClr val="FFCC99"/>
          </a:solidFill>
        </p:spPr>
        <p:txBody>
          <a:bodyPr rtlCol="0">
            <a:normAutofit/>
          </a:bodyPr>
          <a:lstStyle/>
          <a:p>
            <a:pPr marL="373063" indent="0" algn="just" defTabSz="912813">
              <a:buNone/>
            </a:pPr>
            <a:r>
              <a:rPr lang="es-CO" altLang="es-CO" sz="33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¿objetivos de la veeduría?</a:t>
            </a:r>
          </a:p>
          <a:p>
            <a:pPr marL="373063" indent="0" algn="just" defTabSz="912813">
              <a:buNone/>
            </a:pPr>
            <a:endParaRPr lang="es-CO" sz="28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</a:endParaRPr>
          </a:p>
          <a:p>
            <a:pPr marL="373063" indent="0" algn="just" defTabSz="912813">
              <a:buFontTx/>
              <a:buNone/>
            </a:pPr>
            <a:endParaRPr lang="es-ES" altLang="es-CO" sz="28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914525" y="1928813"/>
            <a:ext cx="6802438" cy="421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CO" altLang="es-CO"/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1763713" y="1600201"/>
            <a:ext cx="8773658" cy="4275138"/>
            <a:chOff x="1111" y="1210"/>
            <a:chExt cx="4375" cy="2491"/>
          </a:xfrm>
          <a:solidFill>
            <a:srgbClr val="FFCC66"/>
          </a:solidFill>
        </p:grpSpPr>
        <p:pic>
          <p:nvPicPr>
            <p:cNvPr id="8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1" y="1210"/>
              <a:ext cx="4376" cy="249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Text Box 4"/>
            <p:cNvSpPr txBox="1">
              <a:spLocks noChangeArrowheads="1"/>
            </p:cNvSpPr>
            <p:nvPr/>
          </p:nvSpPr>
          <p:spPr bwMode="auto">
            <a:xfrm>
              <a:off x="1111" y="1210"/>
              <a:ext cx="4376" cy="249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s-CO" altLang="es-CO"/>
            </a:p>
          </p:txBody>
        </p:sp>
      </p:grpSp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1371599" y="1600201"/>
            <a:ext cx="9306473" cy="4494815"/>
            <a:chOff x="1111" y="1147"/>
            <a:chExt cx="4455" cy="2619"/>
          </a:xfrm>
        </p:grpSpPr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1" y="1210"/>
              <a:ext cx="4376" cy="2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1111" y="1147"/>
              <a:ext cx="4455" cy="2619"/>
            </a:xfrm>
            <a:prstGeom prst="rect">
              <a:avLst/>
            </a:prstGeom>
            <a:noFill/>
            <a:ln w="76200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s-CO" altLang="es-CO" b="1" dirty="0"/>
            </a:p>
          </p:txBody>
        </p:sp>
      </p:grpSp>
      <p:sp>
        <p:nvSpPr>
          <p:cNvPr id="13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622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6686" y="130630"/>
            <a:ext cx="10809514" cy="609599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 rtl="0"/>
            <a:r>
              <a:rPr lang="es-E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850 DE 2003</a:t>
            </a:r>
            <a:endParaRPr lang="es-E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936171"/>
            <a:ext cx="10809514" cy="5344886"/>
          </a:xfrm>
          <a:solidFill>
            <a:srgbClr val="FFCC99"/>
          </a:solidFill>
          <a:ln w="57150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marL="373063" indent="0" algn="just" defTabSz="912813">
              <a:buNone/>
            </a:pPr>
            <a:r>
              <a:rPr lang="es-CO" altLang="es-CO" sz="33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¿objetivos de la veeduría?</a:t>
            </a:r>
          </a:p>
          <a:p>
            <a:pPr marL="373063" indent="0" algn="just" defTabSz="912813">
              <a:buNone/>
            </a:pPr>
            <a:endParaRPr lang="es-CO" sz="28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</a:endParaRPr>
          </a:p>
          <a:p>
            <a:pPr marL="373063" indent="0" algn="just" defTabSz="912813">
              <a:buFontTx/>
              <a:buNone/>
            </a:pPr>
            <a:endParaRPr lang="es-ES" altLang="es-CO" sz="28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914525" y="1928813"/>
            <a:ext cx="6802438" cy="421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CO" altLang="es-CO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476375" y="1600201"/>
            <a:ext cx="8777968" cy="454025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CO" altLang="es-CO"/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1596119" y="1654631"/>
            <a:ext cx="8658224" cy="4343399"/>
            <a:chOff x="930" y="1210"/>
            <a:chExt cx="4556" cy="2491"/>
          </a:xfrm>
        </p:grpSpPr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" y="1210"/>
              <a:ext cx="4557" cy="2492"/>
            </a:xfrm>
            <a:prstGeom prst="rect">
              <a:avLst/>
            </a:prstGeom>
            <a:noFill/>
            <a:ln w="76200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930" y="1210"/>
              <a:ext cx="4557" cy="2492"/>
            </a:xfrm>
            <a:prstGeom prst="rect">
              <a:avLst/>
            </a:prstGeom>
            <a:noFill/>
            <a:ln w="76200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s-CO" altLang="es-CO"/>
            </a:p>
          </p:txBody>
        </p:sp>
      </p:grpSp>
      <p:sp>
        <p:nvSpPr>
          <p:cNvPr id="11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780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6686" y="130630"/>
            <a:ext cx="10809514" cy="609599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 rtl="0"/>
            <a:r>
              <a:rPr lang="es-E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850 DE 2003</a:t>
            </a:r>
            <a:endParaRPr lang="es-E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936171"/>
            <a:ext cx="10809514" cy="5344886"/>
          </a:xfrm>
          <a:solidFill>
            <a:srgbClr val="FFCC99"/>
          </a:solidFill>
        </p:spPr>
        <p:txBody>
          <a:bodyPr rtlCol="0">
            <a:normAutofit/>
          </a:bodyPr>
          <a:lstStyle/>
          <a:p>
            <a:pPr marL="373063" indent="0" algn="just" defTabSz="912813">
              <a:buNone/>
            </a:pPr>
            <a:r>
              <a:rPr lang="es-CO" altLang="es-CO" sz="32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CO" altLang="es-CO" sz="32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que instrumentos se cuenta?</a:t>
            </a:r>
            <a:r>
              <a:rPr lang="es-CO" altLang="es-CO" sz="32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O" altLang="es-CO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sz="28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</a:endParaRPr>
          </a:p>
          <a:p>
            <a:pPr marL="373063" indent="0" algn="just" defTabSz="912813">
              <a:buFontTx/>
              <a:buNone/>
            </a:pPr>
            <a:endParaRPr lang="es-ES" altLang="es-CO" sz="28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5 Diagrama"/>
          <p:cNvGraphicFramePr/>
          <p:nvPr>
            <p:extLst>
              <p:ext uri="{D42A27DB-BD31-4B8C-83A1-F6EECF244321}">
                <p14:modId xmlns:p14="http://schemas.microsoft.com/office/powerpoint/2010/main" val="1910564581"/>
              </p:ext>
            </p:extLst>
          </p:nvPr>
        </p:nvGraphicFramePr>
        <p:xfrm>
          <a:off x="1214413" y="1928802"/>
          <a:ext cx="9703958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lecha curvada hacia arriba 4"/>
          <p:cNvSpPr/>
          <p:nvPr/>
        </p:nvSpPr>
        <p:spPr>
          <a:xfrm>
            <a:off x="2648278" y="4849550"/>
            <a:ext cx="3287486" cy="1047768"/>
          </a:xfrm>
          <a:prstGeom prst="curvedUp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6" name="Flecha curvada hacia abajo 5"/>
          <p:cNvSpPr/>
          <p:nvPr/>
        </p:nvSpPr>
        <p:spPr>
          <a:xfrm>
            <a:off x="6204857" y="1465070"/>
            <a:ext cx="3211286" cy="1049530"/>
          </a:xfrm>
          <a:prstGeom prst="curved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8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182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6686" y="130630"/>
            <a:ext cx="10809514" cy="609599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 rtl="0"/>
            <a:r>
              <a:rPr lang="es-E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850 DE 2003</a:t>
            </a:r>
            <a:endParaRPr lang="es-E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936171"/>
            <a:ext cx="10809514" cy="5344886"/>
          </a:xfrm>
          <a:solidFill>
            <a:srgbClr val="FFCC66"/>
          </a:solidFill>
        </p:spPr>
        <p:txBody>
          <a:bodyPr rtlCol="0">
            <a:normAutofit fontScale="92500" lnSpcReduction="20000"/>
          </a:bodyPr>
          <a:lstStyle/>
          <a:p>
            <a:pPr marL="373063" indent="0" algn="just" defTabSz="912813">
              <a:buNone/>
            </a:pPr>
            <a:r>
              <a:rPr lang="es-CO" altLang="es-CO" sz="33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¿Cuáles son los derechos de las Veedurías?</a:t>
            </a:r>
          </a:p>
          <a:p>
            <a:pPr marL="373063" indent="0" algn="just" defTabSz="912813">
              <a:buNone/>
            </a:pPr>
            <a:endParaRPr lang="es-CO" altLang="es-CO" sz="33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 conocer las Políticas, Programas, </a:t>
            </a:r>
            <a:r>
              <a:rPr lang="es-CO" alt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Proyectos,</a:t>
            </a:r>
            <a:r>
              <a:rPr lang="es-CO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Presupuestos, Contratos,</a:t>
            </a:r>
            <a:r>
              <a:rPr lang="es-CO" sz="2800" dirty="0" smtClean="0"/>
              <a:t> </a:t>
            </a:r>
            <a:r>
              <a:rPr 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recursos presupuestales asignados, metas físicas y financieras</a:t>
            </a:r>
            <a:r>
              <a:rPr lang="es-CO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373063" indent="0" algn="just" defTabSz="912813">
              <a:buNone/>
            </a:pPr>
            <a:endParaRPr lang="es-CO" altLang="es-CO" sz="14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Solicitar </a:t>
            </a:r>
            <a:r>
              <a:rPr 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la adopción de los mecanismos correctivos y sancionatorios del </a:t>
            </a:r>
            <a:r>
              <a:rPr 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caso,</a:t>
            </a:r>
            <a:r>
              <a:rPr lang="es-CO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73063" indent="0" algn="just" defTabSz="912813">
              <a:buNone/>
            </a:pPr>
            <a:endParaRPr lang="es-CO" altLang="es-CO" sz="14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3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Obtener Información</a:t>
            </a:r>
            <a:r>
              <a:rPr lang="es-CO" sz="3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O" sz="3000" i="1" dirty="0">
                <a:latin typeface="Arial" panose="020B0604020202020204" pitchFamily="34" charset="0"/>
                <a:cs typeface="Arial" panose="020B0604020202020204" pitchFamily="34" charset="0"/>
              </a:rPr>
              <a:t>que permita conocer los criterios que sustentan la toma de decisiones relativas a la gestión fiscal y administrativa; </a:t>
            </a:r>
          </a:p>
          <a:p>
            <a:pPr marL="373063" indent="0" algn="just" defTabSz="912813">
              <a:buNone/>
            </a:pPr>
            <a:endParaRPr lang="es-CO" altLang="es-CO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r>
              <a:rPr 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O" sz="22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información solicitada por las veedurías es de obligatoria respuesta. </a:t>
            </a:r>
          </a:p>
          <a:p>
            <a:pPr marL="373063" indent="0" algn="just" defTabSz="912813">
              <a:buNone/>
            </a:pPr>
            <a:endParaRPr lang="es-CO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</a:endParaRPr>
          </a:p>
          <a:p>
            <a:pPr marL="373063" indent="0" algn="just" defTabSz="912813">
              <a:buFontTx/>
              <a:buNone/>
            </a:pPr>
            <a:endParaRPr lang="es-ES" altLang="es-CO" sz="28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806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6686" y="130630"/>
            <a:ext cx="10809514" cy="609599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 rtl="0"/>
            <a:r>
              <a:rPr lang="es-E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850 DE 2003</a:t>
            </a:r>
            <a:endParaRPr lang="es-E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936171"/>
            <a:ext cx="10809514" cy="5344886"/>
          </a:xfrm>
          <a:solidFill>
            <a:srgbClr val="FFCC66"/>
          </a:solidFill>
        </p:spPr>
        <p:txBody>
          <a:bodyPr rtlCol="0">
            <a:normAutofit fontScale="85000" lnSpcReduction="20000"/>
          </a:bodyPr>
          <a:lstStyle/>
          <a:p>
            <a:pPr marL="373063" indent="0" algn="just" defTabSz="912813">
              <a:buNone/>
            </a:pPr>
            <a:endParaRPr lang="es-CO" altLang="es-CO" sz="20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r>
              <a:rPr lang="es-CO" altLang="es-CO" sz="33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¿Cuáles son los deberes de las Veedurías?</a:t>
            </a:r>
          </a:p>
          <a:p>
            <a:pPr marL="373063" indent="0" algn="just" defTabSz="912813">
              <a:buNone/>
            </a:pPr>
            <a:endParaRPr lang="es-CO" altLang="es-CO" sz="20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Recibir Informes, Observaciones y sugerencias que presenten los particulares,   </a:t>
            </a: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Comunicar a la Ciudadanía</a:t>
            </a:r>
            <a:r>
              <a:rPr 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 a través de informes presentados en asambleas generales</a:t>
            </a:r>
            <a:r>
              <a:rPr lang="es-CO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Definir su Propio Reglamento </a:t>
            </a: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Acatar el régimen de prohibiciones e impedimentos señalados por esta </a:t>
            </a:r>
            <a:r>
              <a:rPr 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ley</a:t>
            </a:r>
            <a:endParaRPr lang="es-CO" altLang="es-CO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Realizar audiencias públicas para rendir informes de control preventivo y posterior ejercido por la </a:t>
            </a:r>
            <a:r>
              <a:rPr 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veeduría</a:t>
            </a:r>
            <a:endParaRPr lang="es-CO" altLang="es-CO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Inscribirse en el Registro</a:t>
            </a: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Informar sobre Financiación</a:t>
            </a:r>
            <a:endParaRPr lang="es-CO" altLang="es-CO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r>
              <a:rPr 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O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</a:endParaRPr>
          </a:p>
          <a:p>
            <a:pPr marL="373063" indent="0" algn="just" defTabSz="912813">
              <a:buFontTx/>
              <a:buNone/>
            </a:pPr>
            <a:endParaRPr lang="es-ES" altLang="es-CO" sz="28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541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6686" y="130630"/>
            <a:ext cx="10809514" cy="609599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 rtl="0"/>
            <a:r>
              <a:rPr lang="es-E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850 DE 2003</a:t>
            </a:r>
            <a:endParaRPr lang="es-E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936171"/>
            <a:ext cx="10809514" cy="5344886"/>
          </a:xfrm>
          <a:solidFill>
            <a:srgbClr val="FFCC66"/>
          </a:solidFill>
        </p:spPr>
        <p:txBody>
          <a:bodyPr rtlCol="0">
            <a:normAutofit fontScale="92500" lnSpcReduction="20000"/>
          </a:bodyPr>
          <a:lstStyle/>
          <a:p>
            <a:pPr marL="373063" indent="0" algn="just" defTabSz="912813">
              <a:buNone/>
            </a:pPr>
            <a:endParaRPr lang="es-CO" altLang="es-CO" sz="20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r>
              <a:rPr lang="es-CO" altLang="es-CO" sz="33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Impedimentos para ser Veedor</a:t>
            </a:r>
          </a:p>
          <a:p>
            <a:pPr marL="373063" indent="0" algn="just" defTabSz="912813">
              <a:buNone/>
            </a:pPr>
            <a:endParaRPr lang="es-CO" altLang="es-CO" sz="20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Interés Patrimonial Directo o Indirecto </a:t>
            </a: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Haber laborado dentro del año anterior en la obra</a:t>
            </a: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Vínculos de Matrimonio o parentesco</a:t>
            </a: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Trabajadores o Funcionarios Públicos </a:t>
            </a: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Ediles, Concejales, Diputados o Congresistas </a:t>
            </a: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 tenga Vínculos Contractuales o Extracontractuales</a:t>
            </a: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 Hayan Cancelado o suspendida su inscripción en el registro Público</a:t>
            </a: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Condenado penal o Disciplinariamente o Sancionado con destitución</a:t>
            </a:r>
            <a:endParaRPr lang="es-CO" altLang="es-CO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r>
              <a:rPr 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O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</a:endParaRPr>
          </a:p>
          <a:p>
            <a:pPr marL="373063" indent="0" algn="just" defTabSz="912813">
              <a:buFontTx/>
              <a:buNone/>
            </a:pPr>
            <a:endParaRPr lang="es-ES" altLang="es-CO" sz="28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144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6686" y="130630"/>
            <a:ext cx="10809514" cy="609599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 rtl="0"/>
            <a:r>
              <a:rPr lang="es-E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850 DE 2003</a:t>
            </a:r>
            <a:endParaRPr lang="es-E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936171"/>
            <a:ext cx="10809514" cy="5344886"/>
          </a:xfrm>
          <a:solidFill>
            <a:srgbClr val="FFCC66"/>
          </a:solidFill>
        </p:spPr>
        <p:txBody>
          <a:bodyPr rtlCol="0">
            <a:normAutofit/>
          </a:bodyPr>
          <a:lstStyle/>
          <a:p>
            <a:pPr marL="373063" indent="0" algn="just" defTabSz="912813">
              <a:buNone/>
            </a:pPr>
            <a:endParaRPr lang="es-CO" altLang="es-CO" sz="20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33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r>
              <a:rPr lang="es-CO" altLang="es-CO" sz="33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Prohibiciones de las Veedurías</a:t>
            </a:r>
          </a:p>
          <a:p>
            <a:pPr marL="373063" indent="0" algn="just" defTabSz="912813">
              <a:buNone/>
            </a:pPr>
            <a:endParaRPr lang="es-CO" sz="28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r>
              <a:rPr lang="es-CO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CO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las veedurías ciudadanas en el ejercicio de sus funciones les está prohibido, sin el concurso de autoridad competente, retrasar, impedir o suspender los programas, proyectos o contratos objeto de la vigilancia. </a:t>
            </a:r>
            <a:endParaRPr lang="es-CO" sz="28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</a:endParaRPr>
          </a:p>
          <a:p>
            <a:pPr marL="373063" indent="0" algn="just" defTabSz="912813">
              <a:buFontTx/>
              <a:buNone/>
            </a:pPr>
            <a:endParaRPr lang="es-ES" altLang="es-CO" sz="28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323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6686" y="130630"/>
            <a:ext cx="10809514" cy="609599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 rtl="0"/>
            <a:r>
              <a:rPr lang="es-E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850 DE 2003</a:t>
            </a:r>
            <a:endParaRPr lang="es-E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936171"/>
            <a:ext cx="10809514" cy="5344886"/>
          </a:xfrm>
          <a:solidFill>
            <a:srgbClr val="FFCC66"/>
          </a:solidFill>
        </p:spPr>
        <p:txBody>
          <a:bodyPr rtlCol="0">
            <a:normAutofit/>
          </a:bodyPr>
          <a:lstStyle/>
          <a:p>
            <a:pPr marL="373063" indent="0" algn="just" defTabSz="912813">
              <a:buNone/>
            </a:pPr>
            <a:endParaRPr lang="es-CO" altLang="es-CO" sz="10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r>
              <a:rPr lang="es-CO" altLang="es-CO" sz="38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 Institucional de apoyo a </a:t>
            </a:r>
            <a:r>
              <a:rPr lang="es-CO" altLang="es-CO" sz="38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veedurías</a:t>
            </a:r>
            <a:r>
              <a:rPr lang="es-CO" altLang="es-CO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O" altLang="es-CO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r>
              <a:rPr 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O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</a:endParaRPr>
          </a:p>
          <a:p>
            <a:pPr marL="373063" indent="0" algn="just" defTabSz="912813">
              <a:buFontTx/>
              <a:buNone/>
            </a:pPr>
            <a:endParaRPr lang="es-ES" altLang="es-CO" sz="28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6754893"/>
              </p:ext>
            </p:extLst>
          </p:nvPr>
        </p:nvGraphicFramePr>
        <p:xfrm>
          <a:off x="1088572" y="1981200"/>
          <a:ext cx="9459686" cy="4180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73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6686" y="130630"/>
            <a:ext cx="10809514" cy="609599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 rtl="0"/>
            <a:r>
              <a:rPr lang="es-E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850 DE 2003</a:t>
            </a:r>
            <a:endParaRPr lang="es-E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936171"/>
            <a:ext cx="10809514" cy="5344886"/>
          </a:xfrm>
          <a:solidFill>
            <a:srgbClr val="FFCC66"/>
          </a:solidFill>
        </p:spPr>
        <p:txBody>
          <a:bodyPr rtlCol="0">
            <a:normAutofit/>
          </a:bodyPr>
          <a:lstStyle/>
          <a:p>
            <a:pPr marL="373063" indent="0" algn="just" defTabSz="912813">
              <a:buNone/>
            </a:pPr>
            <a:endParaRPr lang="es-CO" altLang="es-CO" sz="10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r>
              <a:rPr lang="es-CO" altLang="es-CO" sz="38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 Institucional de apoyo a </a:t>
            </a:r>
            <a:r>
              <a:rPr lang="es-CO" altLang="es-CO" sz="38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veedurías</a:t>
            </a:r>
            <a:r>
              <a:rPr lang="es-CO" altLang="es-CO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O" altLang="es-CO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r>
              <a:rPr 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O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</a:endParaRPr>
          </a:p>
          <a:p>
            <a:pPr marL="373063" indent="0" algn="just" defTabSz="912813">
              <a:buFontTx/>
              <a:buNone/>
            </a:pPr>
            <a:endParaRPr lang="es-ES" altLang="es-CO" sz="28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6882904"/>
              </p:ext>
            </p:extLst>
          </p:nvPr>
        </p:nvGraphicFramePr>
        <p:xfrm>
          <a:off x="1088572" y="1981200"/>
          <a:ext cx="9459686" cy="4180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423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163286"/>
            <a:ext cx="10809514" cy="6117771"/>
          </a:xfrm>
          <a:solidFill>
            <a:srgbClr val="FFCC66"/>
          </a:solidFill>
        </p:spPr>
        <p:txBody>
          <a:bodyPr rtlCol="0">
            <a:normAutofit/>
          </a:bodyPr>
          <a:lstStyle/>
          <a:p>
            <a:pPr marL="373063" indent="0" algn="just" defTabSz="912813">
              <a:buNone/>
            </a:pPr>
            <a:endParaRPr lang="es-CO" altLang="es-CO" sz="20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33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FontTx/>
              <a:buNone/>
            </a:pPr>
            <a:endParaRPr lang="es-ES" altLang="es-CO" sz="28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1"/>
          <p:cNvSpPr/>
          <p:nvPr/>
        </p:nvSpPr>
        <p:spPr>
          <a:xfrm>
            <a:off x="2147398" y="3115005"/>
            <a:ext cx="7592404" cy="25922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sz="2400" b="1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20202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entury Gothic"/>
              <a:cs typeface="Century Gothic"/>
            </a:endParaRPr>
          </a:p>
          <a:p>
            <a:pPr algn="ctr"/>
            <a:r>
              <a:rPr lang="es-ES" sz="6000" b="1" i="1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8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Century Gothic"/>
              </a:rPr>
              <a:t>¡GRACIAS!</a:t>
            </a:r>
          </a:p>
          <a:p>
            <a:pPr algn="ctr"/>
            <a:endParaRPr lang="es-CO" sz="1600" b="1" i="1" dirty="0">
              <a:solidFill>
                <a:srgbClr val="000000"/>
              </a:solidFill>
              <a:latin typeface="Century Gothic"/>
              <a:cs typeface="Century Gothic"/>
            </a:endParaRPr>
          </a:p>
          <a:p>
            <a:pPr algn="ctr"/>
            <a:r>
              <a:rPr lang="es-CO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CARLOS ELIDIO DELGADO CARDOZO</a:t>
            </a:r>
          </a:p>
          <a:p>
            <a:pPr algn="ctr"/>
            <a:r>
              <a:rPr lang="es-CO" sz="16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capacitador</a:t>
            </a:r>
          </a:p>
          <a:p>
            <a:pPr algn="ctr"/>
            <a:r>
              <a:rPr lang="es-CO" sz="1600" b="1" i="1" dirty="0" smtClean="0">
                <a:solidFill>
                  <a:srgbClr val="000000"/>
                </a:solidFill>
                <a:latin typeface="Century Gothic"/>
                <a:cs typeface="Century Gothic"/>
                <a:hlinkClick r:id="rId3"/>
              </a:rPr>
              <a:t>carloselidio1@gmail.com</a:t>
            </a:r>
            <a:r>
              <a:rPr lang="es-CO" sz="1600" b="1" i="1" dirty="0" smtClean="0">
                <a:solidFill>
                  <a:srgbClr val="000000"/>
                </a:solidFill>
                <a:latin typeface="Century Gothic"/>
                <a:cs typeface="Century Gothic"/>
              </a:rPr>
              <a:t> </a:t>
            </a:r>
          </a:p>
          <a:p>
            <a:pPr algn="ctr"/>
            <a:r>
              <a:rPr lang="es-CO" sz="1600" b="1" i="1" dirty="0" smtClean="0">
                <a:solidFill>
                  <a:srgbClr val="000000"/>
                </a:solidFill>
                <a:latin typeface="Century Gothic"/>
                <a:cs typeface="Century Gothic"/>
              </a:rPr>
              <a:t>Móvil 3152989968</a:t>
            </a:r>
            <a:endParaRPr lang="es-CO" sz="1600" b="1" i="1" dirty="0">
              <a:solidFill>
                <a:srgbClr val="000000"/>
              </a:solidFill>
              <a:latin typeface="Century Gothic"/>
              <a:cs typeface="Century Gothic"/>
            </a:endParaRPr>
          </a:p>
          <a:p>
            <a:pPr algn="ctr"/>
            <a:endParaRPr lang="en-US" sz="2400" dirty="0">
              <a:latin typeface="Century Gothic"/>
              <a:cs typeface="Century Gothic"/>
            </a:endParaRPr>
          </a:p>
        </p:txBody>
      </p:sp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223" y="656103"/>
            <a:ext cx="3960440" cy="196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3982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6686" y="130630"/>
            <a:ext cx="10809514" cy="609599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 rtl="0"/>
            <a:r>
              <a:rPr lang="es-E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850 DE 2003</a:t>
            </a:r>
            <a:endParaRPr lang="es-E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936171"/>
            <a:ext cx="10809514" cy="5344886"/>
          </a:xfrm>
          <a:solidFill>
            <a:srgbClr val="FFCC99"/>
          </a:solidFill>
        </p:spPr>
        <p:txBody>
          <a:bodyPr rtlCol="0">
            <a:normAutofit/>
          </a:bodyPr>
          <a:lstStyle/>
          <a:p>
            <a:pPr marL="373063" indent="0" algn="just" defTabSz="912813">
              <a:buNone/>
            </a:pPr>
            <a:r>
              <a:rPr lang="es-ES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SOCIAL A LA GESTION PUBLICA</a:t>
            </a:r>
          </a:p>
          <a:p>
            <a:pPr marL="373063" indent="0" algn="just" defTabSz="912813">
              <a:buFontTx/>
              <a:buNone/>
            </a:pPr>
            <a:r>
              <a:rPr lang="es-E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73063" indent="0" algn="just" defTabSz="912813">
              <a:buFontTx/>
              <a:buNone/>
            </a:pPr>
            <a:r>
              <a:rPr lang="es-ES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Es Una </a:t>
            </a:r>
            <a:r>
              <a:rPr lang="es-ES" alt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forma de participación ciudadana que permite a los individuos y a las organizaciones de la sociedad </a:t>
            </a:r>
            <a:r>
              <a:rPr lang="es-ES" altLang="es-CO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influir en las condiciones de modo, tiempo y lugar</a:t>
            </a:r>
            <a:r>
              <a:rPr lang="es-ES" alt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 como se desarrolla la gestión pública.</a:t>
            </a:r>
          </a:p>
          <a:p>
            <a:pPr marL="373063" indent="0" defTabSz="912813">
              <a:buFontTx/>
              <a:buNone/>
            </a:pPr>
            <a:endParaRPr lang="es-ES_tradnl" altLang="es-CO" sz="1800" i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defTabSz="912813"/>
            <a:r>
              <a:rPr lang="es-ES_tradnl" alt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Cumplir con el deber ciudadano de participar.</a:t>
            </a:r>
          </a:p>
          <a:p>
            <a:pPr marL="373063" indent="0" defTabSz="912813"/>
            <a:r>
              <a:rPr lang="es-ES_tradnl" alt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Acompañar el cumplimiento de fines del Estado.</a:t>
            </a:r>
          </a:p>
          <a:p>
            <a:pPr marL="373063" indent="0" defTabSz="912813"/>
            <a:r>
              <a:rPr lang="es-ES_tradnl" alt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Promover y alcanzar la realización de derechos.</a:t>
            </a:r>
          </a:p>
          <a:p>
            <a:pPr marL="373063" indent="0" defTabSz="912813"/>
            <a:r>
              <a:rPr lang="es-ES_tradnl" alt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Consolidar democracia y gobernabilidad</a:t>
            </a:r>
            <a:r>
              <a:rPr lang="es-ES_tradnl" altLang="es-CO" sz="2800" dirty="0" smtClean="0">
                <a:solidFill>
                  <a:srgbClr val="0033CC"/>
                </a:solidFill>
              </a:rPr>
              <a:t>.</a:t>
            </a:r>
            <a:endParaRPr lang="en-US" altLang="es-CO" sz="2800" dirty="0">
              <a:solidFill>
                <a:srgbClr val="0033CC"/>
              </a:solidFill>
            </a:endParaRPr>
          </a:p>
        </p:txBody>
      </p:sp>
      <p:sp>
        <p:nvSpPr>
          <p:cNvPr id="5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85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163286"/>
            <a:ext cx="10809514" cy="6117771"/>
          </a:xfrm>
          <a:solidFill>
            <a:srgbClr val="FFCC66"/>
          </a:solidFill>
        </p:spPr>
        <p:txBody>
          <a:bodyPr rtlCol="0">
            <a:normAutofit fontScale="92500" lnSpcReduction="20000"/>
          </a:bodyPr>
          <a:lstStyle/>
          <a:p>
            <a:pPr marL="373063" indent="0" algn="ctr" defTabSz="912813">
              <a:buNone/>
            </a:pPr>
            <a:r>
              <a:rPr lang="es-MX" altLang="es-CO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DEBILIDADES DEL GREMIO VEEDOR </a:t>
            </a:r>
          </a:p>
          <a:p>
            <a:pPr marL="830263" indent="-457200" algn="just" defTabSz="912813">
              <a:buFont typeface="+mj-lt"/>
              <a:buAutoNum type="arabicPeriod"/>
            </a:pP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Veedores no cualificados para el rol (análisis e interpretaciones)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Poco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apoyo técnico (Asesorías)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cuentan con apoyo operativo (Herramientas)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cuentan con espacio físico de encuentro deliberatorio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Poca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capacitación en elaboración de informes y rendición de cuentas al ciudadano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Dificultad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de acceso a la información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Organismos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de control (Contraloría - Personería) no articulados entre sí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Poca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cooperación entre grupos veedores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Desconocimiento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de fuentes de financiación para la </a:t>
            </a:r>
            <a:r>
              <a:rPr lang="es-MX" altLang="es-CO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autosostenibilidad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Nulo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relevo generacional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Influencia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político partidista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Desarticulación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al interior de las mismas veedurías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Ética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/ Veedor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Toma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de posturas por </a:t>
            </a: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oídas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(lo que escuchan)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Baja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percepción hacía la función pública y entes de control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hay representante del gremio veedor ante el Consejo Nacional de Participación Ciudadana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existe el Consejo Nacional de Apoyo a las veedurías ciudadanas Ley 850/03</a:t>
            </a:r>
            <a:endParaRPr lang="es-ES" altLang="es-CO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609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163286"/>
            <a:ext cx="10809514" cy="6117771"/>
          </a:xfrm>
          <a:solidFill>
            <a:srgbClr val="FFCC66"/>
          </a:solidFill>
        </p:spPr>
        <p:txBody>
          <a:bodyPr rtlCol="0">
            <a:normAutofit fontScale="92500"/>
          </a:bodyPr>
          <a:lstStyle/>
          <a:p>
            <a:pPr marL="373063" indent="0" algn="ctr" defTabSz="912813">
              <a:buNone/>
            </a:pPr>
            <a:r>
              <a:rPr lang="es-MX" altLang="es-CO" sz="28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OPORTUNIDADES DEL GREMIO VEEDOR</a:t>
            </a:r>
          </a:p>
          <a:p>
            <a:pPr marL="830263" indent="-457200" defTabSz="912813">
              <a:buFont typeface="+mj-lt"/>
              <a:buAutoNum type="arabicPeriod"/>
            </a:pPr>
            <a:r>
              <a:rPr lang="es-MX" altLang="es-CO" sz="2400" i="1" dirty="0">
                <a:latin typeface="Arial" panose="020B0604020202020204" pitchFamily="34" charset="0"/>
                <a:cs typeface="Arial" panose="020B0604020202020204" pitchFamily="34" charset="0"/>
              </a:rPr>
              <a:t>Representación institucional </a:t>
            </a:r>
            <a:r>
              <a:rPr lang="es-MX" altLang="es-CO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(Comités </a:t>
            </a:r>
            <a:r>
              <a:rPr lang="es-MX" altLang="es-CO" sz="2400" i="1" dirty="0">
                <a:latin typeface="Arial" panose="020B0604020202020204" pitchFamily="34" charset="0"/>
                <a:cs typeface="Arial" panose="020B0604020202020204" pitchFamily="34" charset="0"/>
              </a:rPr>
              <a:t>Zonales, Consejos municipales y departamentales de Participación Ciudadana, CTP, CNCLCC, entre otros) </a:t>
            </a:r>
            <a:endParaRPr lang="es-MX" altLang="es-CO" sz="2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defTabSz="912813">
              <a:buFont typeface="+mj-lt"/>
              <a:buAutoNum type="arabicPeriod"/>
            </a:pPr>
            <a:r>
              <a:rPr lang="es-MX" altLang="es-CO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Redes </a:t>
            </a:r>
            <a:r>
              <a:rPr lang="es-MX" altLang="es-CO" sz="2400" i="1" dirty="0">
                <a:latin typeface="Arial" panose="020B0604020202020204" pitchFamily="34" charset="0"/>
                <a:cs typeface="Arial" panose="020B0604020202020204" pitchFamily="34" charset="0"/>
              </a:rPr>
              <a:t>Sociales </a:t>
            </a:r>
            <a:endParaRPr lang="es-MX" altLang="es-CO" sz="2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defTabSz="912813">
              <a:buFont typeface="+mj-lt"/>
              <a:buAutoNum type="arabicPeriod"/>
            </a:pPr>
            <a:r>
              <a:rPr lang="es-MX" altLang="es-CO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Mejorar </a:t>
            </a:r>
            <a:r>
              <a:rPr lang="es-MX" altLang="es-CO" sz="2400" i="1" dirty="0">
                <a:latin typeface="Arial" panose="020B0604020202020204" pitchFamily="34" charset="0"/>
                <a:cs typeface="Arial" panose="020B0604020202020204" pitchFamily="34" charset="0"/>
              </a:rPr>
              <a:t>la eficiencia dando acompañamiento </a:t>
            </a:r>
            <a:endParaRPr lang="es-MX" altLang="es-CO" sz="2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defTabSz="912813">
              <a:buFont typeface="+mj-lt"/>
              <a:buAutoNum type="arabicPeriod"/>
            </a:pPr>
            <a:r>
              <a:rPr lang="es-MX" altLang="es-CO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Tecnología </a:t>
            </a:r>
          </a:p>
          <a:p>
            <a:pPr marL="830263" indent="-457200" defTabSz="912813">
              <a:buFont typeface="+mj-lt"/>
              <a:buAutoNum type="arabicPeriod"/>
            </a:pPr>
            <a:r>
              <a:rPr lang="es-MX" altLang="es-CO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Oportunidad </a:t>
            </a:r>
            <a:r>
              <a:rPr lang="es-MX" altLang="es-CO" sz="240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MX" altLang="es-CO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incentivar </a:t>
            </a:r>
            <a:r>
              <a:rPr lang="es-MX" altLang="es-CO" sz="2400" i="1" dirty="0">
                <a:latin typeface="Arial" panose="020B0604020202020204" pitchFamily="34" charset="0"/>
                <a:cs typeface="Arial" panose="020B0604020202020204" pitchFamily="34" charset="0"/>
              </a:rPr>
              <a:t>las veedurías </a:t>
            </a:r>
            <a:endParaRPr lang="es-MX" altLang="es-CO" sz="2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defTabSz="912813">
              <a:buFont typeface="+mj-lt"/>
              <a:buAutoNum type="arabicPeriod"/>
            </a:pPr>
            <a:r>
              <a:rPr lang="es-MX" altLang="es-CO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Voluntad política </a:t>
            </a:r>
            <a:r>
              <a:rPr lang="es-MX" altLang="es-CO" sz="2400" i="1" dirty="0">
                <a:latin typeface="Arial" panose="020B0604020202020204" pitchFamily="34" charset="0"/>
                <a:cs typeface="Arial" panose="020B0604020202020204" pitchFamily="34" charset="0"/>
              </a:rPr>
              <a:t>Marco Legal (Constitución Política de Colombia, Ley 136/94, Ley 850/03, Ley 1757/15) </a:t>
            </a:r>
            <a:endParaRPr lang="es-MX" altLang="es-CO" sz="2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defTabSz="912813">
              <a:buFont typeface="+mj-lt"/>
              <a:buAutoNum type="arabicPeriod"/>
            </a:pPr>
            <a:r>
              <a:rPr lang="es-MX" altLang="es-CO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Acuerdo </a:t>
            </a:r>
            <a:r>
              <a:rPr lang="es-MX" altLang="es-CO" sz="2400" i="1" dirty="0">
                <a:latin typeface="Arial" panose="020B0604020202020204" pitchFamily="34" charset="0"/>
                <a:cs typeface="Arial" panose="020B0604020202020204" pitchFamily="34" charset="0"/>
              </a:rPr>
              <a:t>de Paz </a:t>
            </a:r>
            <a:endParaRPr lang="es-MX" altLang="es-CO" sz="2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defTabSz="912813">
              <a:buFont typeface="+mj-lt"/>
              <a:buAutoNum type="arabicPeriod"/>
            </a:pPr>
            <a:r>
              <a:rPr lang="es-MX" altLang="es-CO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Crear </a:t>
            </a:r>
            <a:r>
              <a:rPr lang="es-MX" altLang="es-CO" sz="2400" i="1" dirty="0">
                <a:latin typeface="Arial" panose="020B0604020202020204" pitchFamily="34" charset="0"/>
                <a:cs typeface="Arial" panose="020B0604020202020204" pitchFamily="34" charset="0"/>
              </a:rPr>
              <a:t>espacios deliberatorios con las diferentes </a:t>
            </a:r>
            <a:r>
              <a:rPr lang="es-MX" altLang="es-CO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veedurías </a:t>
            </a:r>
            <a:r>
              <a:rPr lang="es-MX" altLang="es-CO" sz="2400" i="1" dirty="0">
                <a:latin typeface="Arial" panose="020B0604020202020204" pitchFamily="34" charset="0"/>
                <a:cs typeface="Arial" panose="020B0604020202020204" pitchFamily="34" charset="0"/>
              </a:rPr>
              <a:t>(Ser escuchados) </a:t>
            </a:r>
            <a:endParaRPr lang="es-MX" altLang="es-CO" sz="2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defTabSz="912813">
              <a:buFont typeface="+mj-lt"/>
              <a:buAutoNum type="arabicPeriod"/>
            </a:pPr>
            <a:r>
              <a:rPr lang="es-MX" altLang="es-CO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MX" altLang="es-CO" sz="2400" i="1" dirty="0">
                <a:latin typeface="Arial" panose="020B0604020202020204" pitchFamily="34" charset="0"/>
                <a:cs typeface="Arial" panose="020B0604020202020204" pitchFamily="34" charset="0"/>
              </a:rPr>
              <a:t>Comisionada Nacional para la Lucha Contra la Corrupción tiene representante de las </a:t>
            </a:r>
            <a:r>
              <a:rPr lang="es-MX" altLang="es-CO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veedurías </a:t>
            </a:r>
            <a:r>
              <a:rPr lang="es-MX" altLang="es-CO" sz="2400" i="1" dirty="0">
                <a:latin typeface="Arial" panose="020B0604020202020204" pitchFamily="34" charset="0"/>
                <a:cs typeface="Arial" panose="020B0604020202020204" pitchFamily="34" charset="0"/>
              </a:rPr>
              <a:t>de Colombia </a:t>
            </a:r>
            <a:endParaRPr lang="es-MX" altLang="es-CO" sz="2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defTabSz="912813">
              <a:buFont typeface="+mj-lt"/>
              <a:buAutoNum type="arabicPeriod"/>
            </a:pPr>
            <a:r>
              <a:rPr lang="es-MX" altLang="es-CO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Redes </a:t>
            </a:r>
            <a:r>
              <a:rPr lang="es-MX" altLang="es-CO" sz="2400" i="1" dirty="0">
                <a:latin typeface="Arial" panose="020B0604020202020204" pitchFamily="34" charset="0"/>
                <a:cs typeface="Arial" panose="020B0604020202020204" pitchFamily="34" charset="0"/>
              </a:rPr>
              <a:t>de Apoyo a las Veedurías </a:t>
            </a:r>
            <a:r>
              <a:rPr lang="es-MX" altLang="es-CO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Ciudadanas</a:t>
            </a:r>
            <a:endParaRPr lang="es-MX" altLang="es-CO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174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163286"/>
            <a:ext cx="10809514" cy="6117771"/>
          </a:xfrm>
          <a:solidFill>
            <a:srgbClr val="FFCC66"/>
          </a:solidFill>
        </p:spPr>
        <p:txBody>
          <a:bodyPr rtlCol="0">
            <a:normAutofit lnSpcReduction="10000"/>
          </a:bodyPr>
          <a:lstStyle/>
          <a:p>
            <a:pPr marL="373063" indent="0" algn="ctr" defTabSz="912813">
              <a:buNone/>
            </a:pPr>
            <a:r>
              <a:rPr lang="es-MX" altLang="es-CO" sz="28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FORTALEZAS DEL </a:t>
            </a:r>
            <a:r>
              <a:rPr lang="es-MX" altLang="es-CO" sz="28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GREMIO </a:t>
            </a:r>
            <a:r>
              <a:rPr lang="es-MX" altLang="es-CO" sz="28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VEEDOR</a:t>
            </a:r>
          </a:p>
          <a:p>
            <a:pPr marL="373063" indent="0" algn="ctr" defTabSz="912813">
              <a:buNone/>
            </a:pPr>
            <a:endParaRPr lang="es-MX" altLang="es-CO" sz="2800" b="1" i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7413" indent="-514350" defTabSz="912813">
              <a:buFont typeface="+mj-lt"/>
              <a:buAutoNum type="arabicPeriod"/>
            </a:pPr>
            <a:r>
              <a:rPr lang="es-MX" alt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Motivación ciudadana </a:t>
            </a:r>
            <a:endParaRPr lang="es-MX" altLang="es-CO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7413" indent="-514350" defTabSz="912813">
              <a:buFont typeface="+mj-lt"/>
              <a:buAutoNum type="arabicPeriod"/>
            </a:pPr>
            <a:r>
              <a:rPr lang="es-MX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Avance </a:t>
            </a:r>
            <a:r>
              <a:rPr lang="es-MX" alt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en la formación en control social y </a:t>
            </a:r>
            <a:r>
              <a:rPr lang="es-MX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Veedurías</a:t>
            </a:r>
          </a:p>
          <a:p>
            <a:pPr marL="887413" indent="-514350" defTabSz="912813">
              <a:buFont typeface="+mj-lt"/>
              <a:buAutoNum type="arabicPeriod"/>
            </a:pPr>
            <a:r>
              <a:rPr lang="es-MX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alt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Veedores (pocos) con conocimiento y experiencia en el ejercicio </a:t>
            </a:r>
            <a:endParaRPr lang="es-MX" altLang="es-CO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7413" indent="-514350" defTabSz="912813">
              <a:buFont typeface="+mj-lt"/>
              <a:buAutoNum type="arabicPeriod"/>
            </a:pPr>
            <a:r>
              <a:rPr lang="es-MX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Ejercicio </a:t>
            </a:r>
            <a:r>
              <a:rPr lang="es-MX" alt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positivo </a:t>
            </a:r>
            <a:endParaRPr lang="es-MX" altLang="es-CO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7413" indent="-514350" defTabSz="912813">
              <a:buFont typeface="+mj-lt"/>
              <a:buAutoNum type="arabicPeriod"/>
            </a:pPr>
            <a:r>
              <a:rPr lang="es-MX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Veedores </a:t>
            </a:r>
            <a:r>
              <a:rPr lang="es-MX" alt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profesionales en diferentes ramas </a:t>
            </a:r>
            <a:endParaRPr lang="es-MX" altLang="es-CO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7413" indent="-514350" defTabSz="912813">
              <a:buFont typeface="+mj-lt"/>
              <a:buAutoNum type="arabicPeriod"/>
            </a:pPr>
            <a:r>
              <a:rPr lang="es-MX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Marco </a:t>
            </a:r>
            <a:r>
              <a:rPr lang="es-MX" alt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legal (piso jurídico) Representación institucional (</a:t>
            </a:r>
            <a:r>
              <a:rPr lang="es-MX" altLang="es-CO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Comites</a:t>
            </a:r>
            <a:r>
              <a:rPr lang="es-MX" alt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 Zonales, Consejos municipales y departamentales de Participación Ciudadana, CTP, CNCLCC, entre otros) </a:t>
            </a:r>
            <a:endParaRPr lang="es-MX" altLang="es-CO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7413" indent="-514350" defTabSz="912813">
              <a:buFont typeface="+mj-lt"/>
              <a:buAutoNum type="arabicPeriod"/>
            </a:pPr>
            <a:r>
              <a:rPr lang="es-MX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MX" alt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Comisionada Nacional para la Lucha Contra la Corrupción tiene representante de las </a:t>
            </a:r>
            <a:r>
              <a:rPr lang="es-MX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veedurías </a:t>
            </a:r>
            <a:r>
              <a:rPr lang="es-MX" alt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de Colombia </a:t>
            </a:r>
          </a:p>
        </p:txBody>
      </p:sp>
      <p:sp>
        <p:nvSpPr>
          <p:cNvPr id="5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689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163286"/>
            <a:ext cx="10809514" cy="6117771"/>
          </a:xfrm>
          <a:solidFill>
            <a:srgbClr val="FFCC66"/>
          </a:solidFill>
        </p:spPr>
        <p:txBody>
          <a:bodyPr rtlCol="0">
            <a:normAutofit fontScale="92500" lnSpcReduction="10000"/>
          </a:bodyPr>
          <a:lstStyle/>
          <a:p>
            <a:pPr marL="373063" indent="0" algn="ctr" defTabSz="912813">
              <a:buNone/>
            </a:pPr>
            <a:endParaRPr lang="es-MX" altLang="es-CO" sz="15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ctr" defTabSz="912813">
              <a:buNone/>
            </a:pPr>
            <a:r>
              <a:rPr lang="es-MX" altLang="es-CO" sz="30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AMENAZAS DEL </a:t>
            </a:r>
            <a:r>
              <a:rPr lang="es-MX" altLang="es-CO" sz="30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GREMIO </a:t>
            </a:r>
            <a:r>
              <a:rPr lang="es-MX" altLang="es-CO" sz="30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VEEDOR</a:t>
            </a:r>
          </a:p>
          <a:p>
            <a:pPr marL="373063" indent="0" algn="ctr" defTabSz="912813">
              <a:buNone/>
            </a:pPr>
            <a:endParaRPr lang="es-MX" altLang="es-CO" sz="15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Font typeface="+mj-lt"/>
              <a:buAutoNum type="arabicPeriod"/>
            </a:pP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El mal ejercicio de la </a:t>
            </a: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Política </a:t>
            </a:r>
          </a:p>
          <a:p>
            <a:pPr marL="715963" indent="-342900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Bajo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apoyo de la administración al cumplir con la norma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Poca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articulación de las veedurías (celos entre lideres)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Voluntad política </a:t>
            </a:r>
          </a:p>
          <a:p>
            <a:pPr marL="715963" indent="-342900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Disponibilidad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de tiempo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Falta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de especialización en el gremio según la temática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hay espacios de escucha del gremio veedor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Desviación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de propuestas del gremio veedor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Veedurías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compradas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Protagonismo </a:t>
            </a:r>
          </a:p>
          <a:p>
            <a:pPr marL="715963" indent="-342900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Apatía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del ciudadano en temas de control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amiguismo político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Lideres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negativos desviados del objeto de control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Font typeface="+mj-lt"/>
              <a:buAutoNum type="arabicPeriod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Desmotivación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del ciudadano</a:t>
            </a:r>
          </a:p>
        </p:txBody>
      </p:sp>
      <p:sp>
        <p:nvSpPr>
          <p:cNvPr id="5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067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163286"/>
            <a:ext cx="10809514" cy="6117771"/>
          </a:xfrm>
          <a:solidFill>
            <a:srgbClr val="FFCC66"/>
          </a:solidFill>
        </p:spPr>
        <p:txBody>
          <a:bodyPr rtlCol="0">
            <a:normAutofit/>
          </a:bodyPr>
          <a:lstStyle/>
          <a:p>
            <a:pPr marL="373063" indent="0" algn="ctr" defTabSz="912813">
              <a:buNone/>
            </a:pPr>
            <a:endParaRPr lang="es-MX" altLang="es-CO" sz="15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ctr" defTabSz="912813">
              <a:buNone/>
            </a:pPr>
            <a:r>
              <a:rPr lang="es-MX" altLang="es-CO" sz="30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AMENAZAS DEL </a:t>
            </a:r>
            <a:r>
              <a:rPr lang="es-MX" altLang="es-CO" sz="30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GREMIO </a:t>
            </a:r>
            <a:r>
              <a:rPr lang="es-MX" altLang="es-CO" sz="30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VEEDOR</a:t>
            </a:r>
          </a:p>
          <a:p>
            <a:pPr marL="373063" indent="0" algn="ctr" defTabSz="912813">
              <a:buNone/>
            </a:pPr>
            <a:endParaRPr lang="es-MX" altLang="es-CO" sz="1400" b="1" i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AutoNum type="arabicPeriod" startAt="15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Poca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neutralidad de los organismos de control hacía la alcaldía y/o departamento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AutoNum type="arabicPeriod" startAt="15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son reconocidas las </a:t>
            </a: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veedurías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ante quienes son objetos de control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AutoNum type="arabicPeriod" startAt="15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hay por parte de las Personerías depuración constante de las veedurías registradas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AutoNum type="arabicPeriod" startAt="15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algunos territorios no hay constante actualización en el RUES (tarea de las personerías)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AutoNum type="arabicPeriod" startAt="15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Funcionarios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desconocen el marco legal de las </a:t>
            </a: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veedurías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y el control social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AutoNum type="arabicPeriod" startAt="15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Dilatación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de las denuncias en algunos entes de control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AutoNum type="arabicPeriod" startAt="15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Poca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eficiencia en la voluntad de los funcionarios </a:t>
            </a: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públicos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al contestar Derechos de </a:t>
            </a: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Petición</a:t>
            </a:r>
          </a:p>
          <a:p>
            <a:pPr marL="715963" indent="-342900" defTabSz="912813">
              <a:buAutoNum type="arabicPeriod" startAt="15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Estigmatización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del gremio veedor en la función publica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AutoNum type="arabicPeriod" startAt="15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Amenazas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victimas 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-342900" defTabSz="912813">
              <a:buAutoNum type="arabicPeriod" startAt="15"/>
            </a:pPr>
            <a:r>
              <a:rPr lang="es-MX" altLang="es-CO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Veedores </a:t>
            </a:r>
            <a:r>
              <a:rPr lang="es-MX" altLang="es-CO" sz="2000" i="1" dirty="0">
                <a:latin typeface="Arial" panose="020B0604020202020204" pitchFamily="34" charset="0"/>
                <a:cs typeface="Arial" panose="020B0604020202020204" pitchFamily="34" charset="0"/>
              </a:rPr>
              <a:t>victimarios</a:t>
            </a:r>
            <a:endParaRPr lang="es-MX" altLang="es-CO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848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6686" y="130630"/>
            <a:ext cx="10809514" cy="609599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 rtl="0"/>
            <a:r>
              <a:rPr lang="es-E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850 DE 2003</a:t>
            </a:r>
            <a:endParaRPr lang="es-E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838200"/>
            <a:ext cx="10809514" cy="5704114"/>
          </a:xfrm>
          <a:solidFill>
            <a:srgbClr val="FFCC99"/>
          </a:solidFill>
        </p:spPr>
        <p:txBody>
          <a:bodyPr rtlCol="0">
            <a:normAutofit lnSpcReduction="10000"/>
          </a:bodyPr>
          <a:lstStyle/>
          <a:p>
            <a:pPr marL="373063" indent="0" algn="just" defTabSz="912813">
              <a:buFontTx/>
              <a:buNone/>
            </a:pPr>
            <a:r>
              <a:rPr lang="es-ES" altLang="es-CO" sz="32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¿Que </a:t>
            </a:r>
            <a:r>
              <a:rPr lang="es-ES" altLang="es-CO" sz="32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la Veeduría Ciudadana</a:t>
            </a:r>
            <a:r>
              <a:rPr lang="es-ES" altLang="es-CO" sz="32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73063" indent="0" algn="just" defTabSz="912813">
              <a:buNone/>
            </a:pPr>
            <a:r>
              <a:rPr 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Mecanismo democrático de representación que le permite a los ciudadanos o a las diferentes organizaciones comunitarias, ejercer vigilancia sobre la gestión pública </a:t>
            </a:r>
            <a:endParaRPr lang="es-CO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28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r>
              <a:rPr lang="es-CO" altLang="es-CO" sz="32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CO" altLang="es-CO" sz="32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quien vigila ?</a:t>
            </a:r>
            <a:r>
              <a:rPr lang="es-CO" altLang="es-CO" sz="28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s-CO" altLang="es-CO" sz="32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 público</a:t>
            </a:r>
          </a:p>
          <a:p>
            <a:pPr marL="373063" indent="0" algn="just" defTabSz="912813">
              <a:buNone/>
            </a:pPr>
            <a:endParaRPr lang="es-ES" sz="1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r>
              <a:rPr lang="es-E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Autoridades </a:t>
            </a:r>
            <a:r>
              <a:rPr lang="es-ES" sz="2800" i="1" dirty="0">
                <a:latin typeface="Arial" panose="020B0604020202020204" pitchFamily="34" charset="0"/>
                <a:cs typeface="Arial" panose="020B0604020202020204" pitchFamily="34" charset="0"/>
              </a:rPr>
              <a:t>administrativas, políticas, judiciales, electorales, legislativas y órganos de control</a:t>
            </a:r>
            <a:endParaRPr lang="es-CO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r>
              <a:rPr 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Particulares encargados de la ejecución de un programa, proyecto, contrato o de la prestación de un servicio público</a:t>
            </a:r>
          </a:p>
          <a:p>
            <a:pPr marL="373063" indent="0" algn="just" defTabSz="912813">
              <a:buNone/>
            </a:pPr>
            <a:r>
              <a:rPr lang="es-ES" altLang="es-CO" sz="18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PARÁGRAFO</a:t>
            </a:r>
            <a:r>
              <a:rPr lang="es-ES" altLang="es-CO" sz="1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Cuando se trate de Empresas de Servicios Públicos Domiciliarios, este control se ejercerá de conformidad con lo preceptuado en la Ley 142 de 1994</a:t>
            </a:r>
            <a:endParaRPr lang="es-CO" altLang="es-CO" sz="1800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lecha abajo 3"/>
          <p:cNvSpPr/>
          <p:nvPr/>
        </p:nvSpPr>
        <p:spPr>
          <a:xfrm rot="16200000">
            <a:off x="5094514" y="2764972"/>
            <a:ext cx="484632" cy="978408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Marcador de pie de página 6"/>
          <p:cNvSpPr txBox="1">
            <a:spLocks/>
          </p:cNvSpPr>
          <p:nvPr/>
        </p:nvSpPr>
        <p:spPr>
          <a:xfrm>
            <a:off x="4278085" y="6471556"/>
            <a:ext cx="3646715" cy="337458"/>
          </a:xfrm>
          <a:prstGeom prst="rect">
            <a:avLst/>
          </a:prstGeom>
        </p:spPr>
        <p:txBody>
          <a:bodyPr rtlCol="0" anchor="ctr" anchorCtr="0"/>
          <a:lstStyle>
            <a:defPPr rtl="0">
              <a:defRPr lang="es-ES"/>
            </a:defPPr>
            <a:lvl1pPr marL="0" algn="l" defTabSz="914400" rtl="0" eaLnBrk="1" latinLnBrk="0" hangingPunct="1">
              <a:defRPr kumimoji="0" sz="1400" kern="120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561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6686" y="130630"/>
            <a:ext cx="10809514" cy="609599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 rtl="0"/>
            <a:r>
              <a:rPr lang="es-E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850 DE 2003</a:t>
            </a:r>
            <a:endParaRPr lang="es-E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936171"/>
            <a:ext cx="10809514" cy="5344886"/>
          </a:xfrm>
          <a:solidFill>
            <a:srgbClr val="FFCC99"/>
          </a:solidFill>
        </p:spPr>
        <p:txBody>
          <a:bodyPr rtlCol="0">
            <a:normAutofit/>
          </a:bodyPr>
          <a:lstStyle/>
          <a:p>
            <a:pPr marL="373063" indent="0" algn="just" defTabSz="912813">
              <a:buNone/>
            </a:pPr>
            <a:r>
              <a:rPr lang="es-CO" altLang="es-CO" sz="33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CO" altLang="es-CO" sz="33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Quiénes puede conforma </a:t>
            </a:r>
            <a:r>
              <a:rPr lang="es-CO" altLang="es-CO" sz="33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veeduría</a:t>
            </a:r>
            <a:r>
              <a:rPr lang="es-CO" altLang="es-CO" sz="33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Los ciudadanos en forma plural</a:t>
            </a:r>
          </a:p>
          <a:p>
            <a:pPr marL="373063" indent="0" algn="just" defTabSz="912813">
              <a:buNone/>
            </a:pPr>
            <a:endParaRPr lang="es-CO" altLang="es-CO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30263" indent="-457200" algn="just" defTabSz="912813">
              <a:buFont typeface="Wingdings" panose="05000000000000000000" pitchFamily="2" charset="2"/>
              <a:buChar char="v"/>
            </a:pPr>
            <a:r>
              <a:rPr lang="es-CO" altLang="es-CO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 través de </a:t>
            </a:r>
            <a:r>
              <a:rPr lang="es-CO" altLang="es-CO" sz="2800" b="1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organizaciones civiles </a:t>
            </a:r>
            <a:r>
              <a:rPr lang="es-CO" altLang="es-CO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como:</a:t>
            </a:r>
          </a:p>
          <a:p>
            <a:pPr marL="373063" indent="0" algn="just" defTabSz="912813">
              <a:buNone/>
            </a:pPr>
            <a:r>
              <a:rPr lang="es-CO" alt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organizaciones comunitarias, profesionales, juveniles, sindicales, 	benéficas o 	de utilidad común, no gubernamentales, sin animo de 	lucro y constituidas 	con arreglo a la Ley  </a:t>
            </a:r>
            <a:r>
              <a:rPr 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podrán </a:t>
            </a:r>
            <a:r>
              <a:rPr lang="es-CO" sz="2800" i="1" dirty="0">
                <a:latin typeface="Arial" panose="020B0604020202020204" pitchFamily="34" charset="0"/>
                <a:cs typeface="Arial" panose="020B0604020202020204" pitchFamily="34" charset="0"/>
              </a:rPr>
              <a:t>constituir veedurías ciudadanas. </a:t>
            </a:r>
            <a:endParaRPr lang="es-CO" sz="28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</a:endParaRPr>
          </a:p>
          <a:p>
            <a:pPr marL="373063" indent="0" algn="just" defTabSz="912813">
              <a:buFontTx/>
              <a:buNone/>
            </a:pPr>
            <a:endParaRPr lang="es-ES" altLang="es-CO" sz="28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967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6686" y="130630"/>
            <a:ext cx="10809514" cy="609599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 rtl="0"/>
            <a:r>
              <a:rPr lang="es-E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850 DE 2003</a:t>
            </a:r>
            <a:endParaRPr lang="es-E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936171"/>
            <a:ext cx="10809514" cy="5344886"/>
          </a:xfrm>
          <a:solidFill>
            <a:srgbClr val="FFCC99"/>
          </a:solidFill>
        </p:spPr>
        <p:txBody>
          <a:bodyPr rtlCol="0">
            <a:normAutofit/>
          </a:bodyPr>
          <a:lstStyle/>
          <a:p>
            <a:pPr marL="373063" indent="0" algn="just" defTabSz="912813">
              <a:buNone/>
            </a:pPr>
            <a:r>
              <a:rPr lang="es-CO" altLang="es-CO" sz="32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¿Cuál es el </a:t>
            </a:r>
            <a:r>
              <a:rPr lang="es-CO" altLang="es-CO" sz="32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procedimiento? </a:t>
            </a:r>
          </a:p>
          <a:p>
            <a:pPr marL="373063" indent="0" algn="just" defTabSz="912813">
              <a:buNone/>
            </a:pPr>
            <a:r>
              <a:rPr 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O" sz="28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</a:endParaRPr>
          </a:p>
          <a:p>
            <a:pPr marL="373063" indent="0" algn="just" defTabSz="912813">
              <a:buFontTx/>
              <a:buNone/>
            </a:pPr>
            <a:endParaRPr lang="es-ES" altLang="es-CO" sz="28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858428"/>
              </p:ext>
            </p:extLst>
          </p:nvPr>
        </p:nvGraphicFramePr>
        <p:xfrm>
          <a:off x="1447190" y="1479780"/>
          <a:ext cx="8992209" cy="4075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55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6686" y="130630"/>
            <a:ext cx="10809514" cy="609599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 rtl="0"/>
            <a:r>
              <a:rPr lang="es-E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850 DE 2003</a:t>
            </a:r>
            <a:endParaRPr lang="es-E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936171"/>
            <a:ext cx="10809514" cy="5344886"/>
          </a:xfrm>
          <a:solidFill>
            <a:srgbClr val="FFCC99"/>
          </a:solidFill>
        </p:spPr>
        <p:txBody>
          <a:bodyPr rtlCol="0">
            <a:normAutofit/>
          </a:bodyPr>
          <a:lstStyle/>
          <a:p>
            <a:pPr marL="373063" indent="0" algn="just" defTabSz="912813">
              <a:buNone/>
            </a:pPr>
            <a:r>
              <a:rPr lang="es-CO" altLang="es-CO" sz="32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CO" altLang="es-CO" sz="32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Cuál es el objeto de </a:t>
            </a:r>
            <a:r>
              <a:rPr lang="es-CO" altLang="es-CO" sz="32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vigilancia?</a:t>
            </a: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sz="28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</a:endParaRPr>
          </a:p>
          <a:p>
            <a:pPr marL="373063" indent="0" algn="just" defTabSz="912813">
              <a:buFontTx/>
              <a:buNone/>
            </a:pPr>
            <a:endParaRPr lang="es-ES" altLang="es-CO" sz="28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5 Diagrama"/>
          <p:cNvGraphicFramePr/>
          <p:nvPr>
            <p:extLst>
              <p:ext uri="{D42A27DB-BD31-4B8C-83A1-F6EECF244321}">
                <p14:modId xmlns:p14="http://schemas.microsoft.com/office/powerpoint/2010/main" val="3479857306"/>
              </p:ext>
            </p:extLst>
          </p:nvPr>
        </p:nvGraphicFramePr>
        <p:xfrm>
          <a:off x="1214413" y="1928802"/>
          <a:ext cx="9562444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lecha curvada hacia arriba 4"/>
          <p:cNvSpPr/>
          <p:nvPr/>
        </p:nvSpPr>
        <p:spPr>
          <a:xfrm>
            <a:off x="2405743" y="5007430"/>
            <a:ext cx="3287486" cy="993338"/>
          </a:xfrm>
          <a:prstGeom prst="curvedUp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6" name="Flecha curvada hacia abajo 5"/>
          <p:cNvSpPr/>
          <p:nvPr/>
        </p:nvSpPr>
        <p:spPr>
          <a:xfrm>
            <a:off x="5693229" y="1465071"/>
            <a:ext cx="3690257" cy="731520"/>
          </a:xfrm>
          <a:prstGeom prst="curved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10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089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6686" y="130630"/>
            <a:ext cx="10809514" cy="609599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 rtl="0"/>
            <a:r>
              <a:rPr lang="es-E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850 DE 2003</a:t>
            </a:r>
            <a:endParaRPr lang="es-E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936171"/>
            <a:ext cx="10809514" cy="5344886"/>
          </a:xfrm>
          <a:solidFill>
            <a:srgbClr val="FFCC99"/>
          </a:solidFill>
        </p:spPr>
        <p:txBody>
          <a:bodyPr rtlCol="0">
            <a:normAutofit/>
          </a:bodyPr>
          <a:lstStyle/>
          <a:p>
            <a:pPr marL="373063" indent="0" algn="just" defTabSz="912813">
              <a:buNone/>
            </a:pPr>
            <a:r>
              <a:rPr lang="es-CO" altLang="es-CO" sz="33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CO" altLang="es-CO" sz="33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donde se ejerce la </a:t>
            </a:r>
            <a:r>
              <a:rPr lang="es-CO" altLang="es-CO" sz="33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veeduría?</a:t>
            </a: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r>
              <a:rPr lang="es-CO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O" sz="28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</a:endParaRPr>
          </a:p>
          <a:p>
            <a:pPr marL="373063" indent="0" algn="just" defTabSz="912813">
              <a:buFontTx/>
              <a:buNone/>
            </a:pPr>
            <a:endParaRPr lang="es-ES" altLang="es-CO" sz="28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5637573"/>
              </p:ext>
            </p:extLst>
          </p:nvPr>
        </p:nvGraphicFramePr>
        <p:xfrm>
          <a:off x="1340231" y="1730829"/>
          <a:ext cx="9327769" cy="4169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12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6686" y="130630"/>
            <a:ext cx="10809514" cy="609599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 rtl="0"/>
            <a:r>
              <a:rPr lang="es-E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850 DE 2003</a:t>
            </a:r>
            <a:endParaRPr lang="es-E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936171"/>
            <a:ext cx="10809514" cy="5344886"/>
          </a:xfrm>
          <a:solidFill>
            <a:srgbClr val="FFCC99"/>
          </a:solidFill>
        </p:spPr>
        <p:txBody>
          <a:bodyPr rtlCol="0">
            <a:normAutofit/>
          </a:bodyPr>
          <a:lstStyle/>
          <a:p>
            <a:pPr marL="373063" indent="0" algn="just" defTabSz="912813">
              <a:buNone/>
            </a:pPr>
            <a:r>
              <a:rPr lang="es-CO" altLang="es-CO" sz="32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 bajo que principios se rige?</a:t>
            </a: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sz="28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</a:endParaRPr>
          </a:p>
          <a:p>
            <a:pPr marL="373063" indent="0" algn="just" defTabSz="912813">
              <a:buFontTx/>
              <a:buNone/>
            </a:pPr>
            <a:endParaRPr lang="es-ES" altLang="es-CO" sz="28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5 Diagrama"/>
          <p:cNvGraphicFramePr/>
          <p:nvPr>
            <p:extLst>
              <p:ext uri="{D42A27DB-BD31-4B8C-83A1-F6EECF244321}">
                <p14:modId xmlns:p14="http://schemas.microsoft.com/office/powerpoint/2010/main" val="535011115"/>
              </p:ext>
            </p:extLst>
          </p:nvPr>
        </p:nvGraphicFramePr>
        <p:xfrm>
          <a:off x="1214413" y="1928802"/>
          <a:ext cx="9703958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lecha curvada hacia arriba 4"/>
          <p:cNvSpPr/>
          <p:nvPr/>
        </p:nvSpPr>
        <p:spPr>
          <a:xfrm>
            <a:off x="2778906" y="4953000"/>
            <a:ext cx="3287486" cy="1047768"/>
          </a:xfrm>
          <a:prstGeom prst="curvedUp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6" name="Flecha curvada hacia abajo 5"/>
          <p:cNvSpPr/>
          <p:nvPr/>
        </p:nvSpPr>
        <p:spPr>
          <a:xfrm>
            <a:off x="6204857" y="1465070"/>
            <a:ext cx="3211286" cy="831816"/>
          </a:xfrm>
          <a:prstGeom prst="curved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8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464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96686" y="130630"/>
            <a:ext cx="10809514" cy="609599"/>
          </a:xfrm>
          <a:solidFill>
            <a:schemeClr val="accent1">
              <a:lumMod val="50000"/>
            </a:schemeClr>
          </a:solidFill>
        </p:spPr>
        <p:txBody>
          <a:bodyPr rtlCol="0">
            <a:normAutofit/>
          </a:bodyPr>
          <a:lstStyle/>
          <a:p>
            <a:pPr algn="ctr" rtl="0"/>
            <a:r>
              <a:rPr lang="es-ES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850 DE 2003</a:t>
            </a:r>
            <a:endParaRPr lang="es-E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quarter" idx="1"/>
          </p:nvPr>
        </p:nvSpPr>
        <p:spPr>
          <a:xfrm>
            <a:off x="696686" y="936171"/>
            <a:ext cx="10809514" cy="5344886"/>
          </a:xfrm>
          <a:solidFill>
            <a:srgbClr val="FFCC99"/>
          </a:solidFill>
        </p:spPr>
        <p:txBody>
          <a:bodyPr rtlCol="0">
            <a:normAutofit/>
          </a:bodyPr>
          <a:lstStyle/>
          <a:p>
            <a:pPr marL="373063" indent="0" algn="just" defTabSz="912813">
              <a:buNone/>
            </a:pPr>
            <a:r>
              <a:rPr lang="es-CO" altLang="es-CO" sz="33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¿objetivos de la veeduría?</a:t>
            </a:r>
          </a:p>
          <a:p>
            <a:pPr marL="373063" indent="0" algn="just" defTabSz="912813">
              <a:buNone/>
            </a:pPr>
            <a:endParaRPr lang="es-CO" sz="28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3063" indent="0" algn="just" defTabSz="912813">
              <a:buNone/>
            </a:pPr>
            <a:endParaRPr lang="es-CO" altLang="es-CO" sz="2800" b="1" dirty="0">
              <a:solidFill>
                <a:srgbClr val="FF0000"/>
              </a:solidFill>
            </a:endParaRPr>
          </a:p>
          <a:p>
            <a:pPr marL="373063" indent="0" algn="just" defTabSz="912813">
              <a:buFontTx/>
              <a:buNone/>
            </a:pPr>
            <a:endParaRPr lang="es-ES" altLang="es-CO" sz="28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914525" y="1928813"/>
            <a:ext cx="6802438" cy="421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CO" altLang="es-CO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98171"/>
            <a:ext cx="9209314" cy="4442280"/>
          </a:xfrm>
          <a:prstGeom prst="rect">
            <a:avLst/>
          </a:prstGeom>
          <a:solidFill>
            <a:srgbClr val="FFCC66"/>
          </a:solidFill>
          <a:ln w="76200">
            <a:solidFill>
              <a:schemeClr val="accent1">
                <a:lumMod val="75000"/>
              </a:schemeClr>
            </a:solidFill>
          </a:ln>
        </p:spPr>
      </p:pic>
      <p:sp>
        <p:nvSpPr>
          <p:cNvPr id="10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256314" y="6389914"/>
            <a:ext cx="3646715" cy="337458"/>
          </a:xfrm>
        </p:spPr>
        <p:txBody>
          <a:bodyPr/>
          <a:lstStyle/>
          <a:p>
            <a:r>
              <a:rPr lang="es-ES" sz="1200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"CONSTRUYENDO CULTURA DE CONTROL"</a:t>
            </a:r>
            <a:endParaRPr lang="es-ES" sz="1200" i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197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ción de plan de negocios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26627885_TF03460662" id="{05F22CCC-BCB8-4ED6-BB67-370643524769}" vid="{018F2985-A366-4E0C-A541-EE55BA19AE9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plan de negocios</Template>
  <TotalTime>308</TotalTime>
  <Words>1376</Words>
  <Application>Microsoft Office PowerPoint</Application>
  <PresentationFormat>Panorámica</PresentationFormat>
  <Paragraphs>268</Paragraphs>
  <Slides>24</Slides>
  <Notes>24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1" baseType="lpstr">
      <vt:lpstr>Arial</vt:lpstr>
      <vt:lpstr>Calibri</vt:lpstr>
      <vt:lpstr>Cambria</vt:lpstr>
      <vt:lpstr>Century Gothic</vt:lpstr>
      <vt:lpstr>Wingdings</vt:lpstr>
      <vt:lpstr>Wingdings 2</vt:lpstr>
      <vt:lpstr>Presentación de plan de negocios</vt:lpstr>
      <vt:lpstr> LEY 850 DE 2003 Por medio de la cual se reglamentan las veedurías ciudadanas.</vt:lpstr>
      <vt:lpstr>LEY 850 DE 2003</vt:lpstr>
      <vt:lpstr>LEY 850 DE 2003</vt:lpstr>
      <vt:lpstr>LEY 850 DE 2003</vt:lpstr>
      <vt:lpstr>LEY 850 DE 2003</vt:lpstr>
      <vt:lpstr>LEY 850 DE 2003</vt:lpstr>
      <vt:lpstr>LEY 850 DE 2003</vt:lpstr>
      <vt:lpstr>LEY 850 DE 2003</vt:lpstr>
      <vt:lpstr>LEY 850 DE 2003</vt:lpstr>
      <vt:lpstr>LEY 850 DE 2003</vt:lpstr>
      <vt:lpstr>LEY 850 DE 2003</vt:lpstr>
      <vt:lpstr>LEY 850 DE 2003</vt:lpstr>
      <vt:lpstr>LEY 850 DE 2003</vt:lpstr>
      <vt:lpstr>LEY 850 DE 2003</vt:lpstr>
      <vt:lpstr>LEY 850 DE 2003</vt:lpstr>
      <vt:lpstr>LEY 850 DE 2003</vt:lpstr>
      <vt:lpstr>LEY 850 DE 2003</vt:lpstr>
      <vt:lpstr>LEY 850 DE 2003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LEY 850 DE 2003 PORPor medio de la cual se reglamentan las veedurías ciudadanas.</dc:title>
  <dc:creator>carlos elidio delgado cardozo</dc:creator>
  <cp:lastModifiedBy>carlos elidio delgado cardozo</cp:lastModifiedBy>
  <cp:revision>32</cp:revision>
  <dcterms:created xsi:type="dcterms:W3CDTF">2019-02-19T23:29:47Z</dcterms:created>
  <dcterms:modified xsi:type="dcterms:W3CDTF">2019-02-21T02:29:15Z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