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70" r:id="rId3"/>
    <p:sldId id="260" r:id="rId4"/>
    <p:sldId id="258" r:id="rId5"/>
    <p:sldId id="263" r:id="rId6"/>
    <p:sldId id="266" r:id="rId7"/>
    <p:sldId id="269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>
        <p:scale>
          <a:sx n="100" d="100"/>
          <a:sy n="100" d="100"/>
        </p:scale>
        <p:origin x="-416" y="-3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6E4401-7843-4EA4-8443-29A37182E981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C8EDC7AA-2FA3-49C5-ADDC-DD5C263AE92A}">
      <dgm:prSet phldrT="[Texto]"/>
      <dgm:spPr/>
      <dgm:t>
        <a:bodyPr/>
        <a:lstStyle/>
        <a:p>
          <a:r>
            <a:rPr lang="es-CO" dirty="0"/>
            <a:t>Dirigir  y planear </a:t>
          </a:r>
        </a:p>
      </dgm:t>
    </dgm:pt>
    <dgm:pt modelId="{857C247F-794F-42A7-A7BD-B8C1AD73AE64}" type="parTrans" cxnId="{C64BAF1E-9EDC-4566-84E6-D21856571576}">
      <dgm:prSet/>
      <dgm:spPr/>
      <dgm:t>
        <a:bodyPr/>
        <a:lstStyle/>
        <a:p>
          <a:endParaRPr lang="es-CO"/>
        </a:p>
      </dgm:t>
    </dgm:pt>
    <dgm:pt modelId="{38ADFEF7-1B66-4D4B-AE1F-1BEC7CB889BE}" type="sibTrans" cxnId="{C64BAF1E-9EDC-4566-84E6-D21856571576}">
      <dgm:prSet/>
      <dgm:spPr/>
      <dgm:t>
        <a:bodyPr/>
        <a:lstStyle/>
        <a:p>
          <a:endParaRPr lang="es-CO"/>
        </a:p>
      </dgm:t>
    </dgm:pt>
    <dgm:pt modelId="{D76090BB-C8BC-4CA4-90F9-BA16F0273BA7}">
      <dgm:prSet phldrT="[Texto]"/>
      <dgm:spPr/>
      <dgm:t>
        <a:bodyPr/>
        <a:lstStyle/>
        <a:p>
          <a:r>
            <a:rPr lang="es-CO" dirty="0"/>
            <a:t>Ejecutar </a:t>
          </a:r>
        </a:p>
      </dgm:t>
    </dgm:pt>
    <dgm:pt modelId="{DD58CE19-9CDB-429D-A00F-8EFD234427C9}" type="parTrans" cxnId="{8C3DE46A-88D3-4A47-AE51-49820435ED46}">
      <dgm:prSet/>
      <dgm:spPr/>
      <dgm:t>
        <a:bodyPr/>
        <a:lstStyle/>
        <a:p>
          <a:endParaRPr lang="es-CO"/>
        </a:p>
      </dgm:t>
    </dgm:pt>
    <dgm:pt modelId="{89EFF1FA-5F03-4EAA-A9E1-BFED3F5D996B}" type="sibTrans" cxnId="{8C3DE46A-88D3-4A47-AE51-49820435ED46}">
      <dgm:prSet/>
      <dgm:spPr/>
      <dgm:t>
        <a:bodyPr/>
        <a:lstStyle/>
        <a:p>
          <a:endParaRPr lang="es-CO"/>
        </a:p>
      </dgm:t>
    </dgm:pt>
    <dgm:pt modelId="{76015032-5B72-45E8-BF00-F65921EDBC63}">
      <dgm:prSet phldrT="[Texto]"/>
      <dgm:spPr/>
      <dgm:t>
        <a:bodyPr/>
        <a:lstStyle/>
        <a:p>
          <a:r>
            <a:rPr lang="es-CO" dirty="0"/>
            <a:t>Hacer seguimiento y evaluar </a:t>
          </a:r>
        </a:p>
      </dgm:t>
    </dgm:pt>
    <dgm:pt modelId="{3B301859-D97B-4413-BAE9-709E1BB0E063}" type="parTrans" cxnId="{CA1497B1-D65E-429B-BD1A-0C7F8C8A6E26}">
      <dgm:prSet/>
      <dgm:spPr/>
      <dgm:t>
        <a:bodyPr/>
        <a:lstStyle/>
        <a:p>
          <a:endParaRPr lang="es-CO"/>
        </a:p>
      </dgm:t>
    </dgm:pt>
    <dgm:pt modelId="{9EA7F62F-F289-4886-9634-0157C1024CD5}" type="sibTrans" cxnId="{CA1497B1-D65E-429B-BD1A-0C7F8C8A6E26}">
      <dgm:prSet/>
      <dgm:spPr/>
      <dgm:t>
        <a:bodyPr/>
        <a:lstStyle/>
        <a:p>
          <a:endParaRPr lang="es-CO"/>
        </a:p>
      </dgm:t>
    </dgm:pt>
    <dgm:pt modelId="{1E9D7F51-693F-4092-8933-A3164438F591}">
      <dgm:prSet phldrT="[Texto]"/>
      <dgm:spPr/>
      <dgm:t>
        <a:bodyPr/>
        <a:lstStyle/>
        <a:p>
          <a:r>
            <a:rPr lang="es-CO" dirty="0"/>
            <a:t>Controlar </a:t>
          </a:r>
        </a:p>
      </dgm:t>
    </dgm:pt>
    <dgm:pt modelId="{944945AA-F7BD-4B84-A28A-D4D1A4CEFD17}" type="parTrans" cxnId="{766234A6-6FDE-4E20-925B-F63162BC15A0}">
      <dgm:prSet/>
      <dgm:spPr/>
      <dgm:t>
        <a:bodyPr/>
        <a:lstStyle/>
        <a:p>
          <a:endParaRPr lang="es-CO"/>
        </a:p>
      </dgm:t>
    </dgm:pt>
    <dgm:pt modelId="{9D36F53D-3C94-4623-87E4-6EBACAA0E4DA}" type="sibTrans" cxnId="{766234A6-6FDE-4E20-925B-F63162BC15A0}">
      <dgm:prSet/>
      <dgm:spPr/>
      <dgm:t>
        <a:bodyPr/>
        <a:lstStyle/>
        <a:p>
          <a:endParaRPr lang="es-CO"/>
        </a:p>
      </dgm:t>
    </dgm:pt>
    <dgm:pt modelId="{D61F98EE-27D3-4E93-A414-6D27C26BB8B7}" type="pres">
      <dgm:prSet presAssocID="{7D6E4401-7843-4EA4-8443-29A37182E98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79EFAFB-0C01-4592-B510-8331466CF953}" type="pres">
      <dgm:prSet presAssocID="{C8EDC7AA-2FA3-49C5-ADDC-DD5C263AE92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97AAF9A-9963-4EDC-ADD6-F139BDA6509D}" type="pres">
      <dgm:prSet presAssocID="{38ADFEF7-1B66-4D4B-AE1F-1BEC7CB889BE}" presName="sibTrans" presStyleLbl="sibTrans2D1" presStyleIdx="0" presStyleCnt="4"/>
      <dgm:spPr/>
      <dgm:t>
        <a:bodyPr/>
        <a:lstStyle/>
        <a:p>
          <a:endParaRPr lang="es-ES"/>
        </a:p>
      </dgm:t>
    </dgm:pt>
    <dgm:pt modelId="{523D8DE0-AFC7-4AB6-8398-B7301B4A10D9}" type="pres">
      <dgm:prSet presAssocID="{38ADFEF7-1B66-4D4B-AE1F-1BEC7CB889BE}" presName="connectorText" presStyleLbl="sibTrans2D1" presStyleIdx="0" presStyleCnt="4"/>
      <dgm:spPr/>
      <dgm:t>
        <a:bodyPr/>
        <a:lstStyle/>
        <a:p>
          <a:endParaRPr lang="es-ES"/>
        </a:p>
      </dgm:t>
    </dgm:pt>
    <dgm:pt modelId="{4BBA3D61-393C-40A6-9CB9-F2EF71C55F0E}" type="pres">
      <dgm:prSet presAssocID="{D76090BB-C8BC-4CA4-90F9-BA16F0273BA7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66300C8-E4FB-45B3-B75E-0EF4DDE5D337}" type="pres">
      <dgm:prSet presAssocID="{89EFF1FA-5F03-4EAA-A9E1-BFED3F5D996B}" presName="sibTrans" presStyleLbl="sibTrans2D1" presStyleIdx="1" presStyleCnt="4"/>
      <dgm:spPr/>
      <dgm:t>
        <a:bodyPr/>
        <a:lstStyle/>
        <a:p>
          <a:endParaRPr lang="es-ES"/>
        </a:p>
      </dgm:t>
    </dgm:pt>
    <dgm:pt modelId="{4C0EAFFC-7C06-4BE0-91E1-53203237A826}" type="pres">
      <dgm:prSet presAssocID="{89EFF1FA-5F03-4EAA-A9E1-BFED3F5D996B}" presName="connectorText" presStyleLbl="sibTrans2D1" presStyleIdx="1" presStyleCnt="4"/>
      <dgm:spPr/>
      <dgm:t>
        <a:bodyPr/>
        <a:lstStyle/>
        <a:p>
          <a:endParaRPr lang="es-ES"/>
        </a:p>
      </dgm:t>
    </dgm:pt>
    <dgm:pt modelId="{BA07C3C6-E12F-46DC-960C-6CB3392799A8}" type="pres">
      <dgm:prSet presAssocID="{76015032-5B72-45E8-BF00-F65921EDBC6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9A2311F-BF5C-4684-A3A8-C4EAF2DBD895}" type="pres">
      <dgm:prSet presAssocID="{9EA7F62F-F289-4886-9634-0157C1024CD5}" presName="sibTrans" presStyleLbl="sibTrans2D1" presStyleIdx="2" presStyleCnt="4"/>
      <dgm:spPr/>
      <dgm:t>
        <a:bodyPr/>
        <a:lstStyle/>
        <a:p>
          <a:endParaRPr lang="es-ES"/>
        </a:p>
      </dgm:t>
    </dgm:pt>
    <dgm:pt modelId="{F4CF8DBC-2930-47A4-9912-59CBEB801EFA}" type="pres">
      <dgm:prSet presAssocID="{9EA7F62F-F289-4886-9634-0157C1024CD5}" presName="connectorText" presStyleLbl="sibTrans2D1" presStyleIdx="2" presStyleCnt="4"/>
      <dgm:spPr/>
      <dgm:t>
        <a:bodyPr/>
        <a:lstStyle/>
        <a:p>
          <a:endParaRPr lang="es-ES"/>
        </a:p>
      </dgm:t>
    </dgm:pt>
    <dgm:pt modelId="{E77EC341-AA59-4878-B898-87C4E6875251}" type="pres">
      <dgm:prSet presAssocID="{1E9D7F51-693F-4092-8933-A3164438F591}" presName="node" presStyleLbl="node1" presStyleIdx="3" presStyleCnt="4" custRadScaleRad="102060" custRadScaleInc="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C6F59E4-BD26-4FEA-ABE8-9DEF3596D9C4}" type="pres">
      <dgm:prSet presAssocID="{9D36F53D-3C94-4623-87E4-6EBACAA0E4DA}" presName="sibTrans" presStyleLbl="sibTrans2D1" presStyleIdx="3" presStyleCnt="4"/>
      <dgm:spPr/>
      <dgm:t>
        <a:bodyPr/>
        <a:lstStyle/>
        <a:p>
          <a:endParaRPr lang="es-ES"/>
        </a:p>
      </dgm:t>
    </dgm:pt>
    <dgm:pt modelId="{E5145579-C67D-4F3C-93ED-00F4F5CC6AA2}" type="pres">
      <dgm:prSet presAssocID="{9D36F53D-3C94-4623-87E4-6EBACAA0E4DA}" presName="connectorText" presStyleLbl="sibTrans2D1" presStyleIdx="3" presStyleCnt="4"/>
      <dgm:spPr/>
      <dgm:t>
        <a:bodyPr/>
        <a:lstStyle/>
        <a:p>
          <a:endParaRPr lang="es-ES"/>
        </a:p>
      </dgm:t>
    </dgm:pt>
  </dgm:ptLst>
  <dgm:cxnLst>
    <dgm:cxn modelId="{E2521515-7AEC-490D-B846-52D24D925F70}" type="presOf" srcId="{38ADFEF7-1B66-4D4B-AE1F-1BEC7CB889BE}" destId="{523D8DE0-AFC7-4AB6-8398-B7301B4A10D9}" srcOrd="1" destOrd="0" presId="urn:microsoft.com/office/officeart/2005/8/layout/cycle7"/>
    <dgm:cxn modelId="{D04ADEE1-2288-471A-A345-2062D5B27C1B}" type="presOf" srcId="{89EFF1FA-5F03-4EAA-A9E1-BFED3F5D996B}" destId="{4C0EAFFC-7C06-4BE0-91E1-53203237A826}" srcOrd="1" destOrd="0" presId="urn:microsoft.com/office/officeart/2005/8/layout/cycle7"/>
    <dgm:cxn modelId="{942B74D9-2DAF-4ED1-9377-E34B688DF04A}" type="presOf" srcId="{C8EDC7AA-2FA3-49C5-ADDC-DD5C263AE92A}" destId="{479EFAFB-0C01-4592-B510-8331466CF953}" srcOrd="0" destOrd="0" presId="urn:microsoft.com/office/officeart/2005/8/layout/cycle7"/>
    <dgm:cxn modelId="{2C6761B9-6EDE-48F5-BCC5-1A075250223B}" type="presOf" srcId="{89EFF1FA-5F03-4EAA-A9E1-BFED3F5D996B}" destId="{166300C8-E4FB-45B3-B75E-0EF4DDE5D337}" srcOrd="0" destOrd="0" presId="urn:microsoft.com/office/officeart/2005/8/layout/cycle7"/>
    <dgm:cxn modelId="{3DB01B6B-264D-480F-8292-269942B698DA}" type="presOf" srcId="{D76090BB-C8BC-4CA4-90F9-BA16F0273BA7}" destId="{4BBA3D61-393C-40A6-9CB9-F2EF71C55F0E}" srcOrd="0" destOrd="0" presId="urn:microsoft.com/office/officeart/2005/8/layout/cycle7"/>
    <dgm:cxn modelId="{6238CB24-3B9E-456B-8F56-59CE00DB70C4}" type="presOf" srcId="{9D36F53D-3C94-4623-87E4-6EBACAA0E4DA}" destId="{4C6F59E4-BD26-4FEA-ABE8-9DEF3596D9C4}" srcOrd="0" destOrd="0" presId="urn:microsoft.com/office/officeart/2005/8/layout/cycle7"/>
    <dgm:cxn modelId="{CA1497B1-D65E-429B-BD1A-0C7F8C8A6E26}" srcId="{7D6E4401-7843-4EA4-8443-29A37182E981}" destId="{76015032-5B72-45E8-BF00-F65921EDBC63}" srcOrd="2" destOrd="0" parTransId="{3B301859-D97B-4413-BAE9-709E1BB0E063}" sibTransId="{9EA7F62F-F289-4886-9634-0157C1024CD5}"/>
    <dgm:cxn modelId="{98A7C8ED-A1EA-450C-8806-B16965B6DD17}" type="presOf" srcId="{1E9D7F51-693F-4092-8933-A3164438F591}" destId="{E77EC341-AA59-4878-B898-87C4E6875251}" srcOrd="0" destOrd="0" presId="urn:microsoft.com/office/officeart/2005/8/layout/cycle7"/>
    <dgm:cxn modelId="{8C3DE46A-88D3-4A47-AE51-49820435ED46}" srcId="{7D6E4401-7843-4EA4-8443-29A37182E981}" destId="{D76090BB-C8BC-4CA4-90F9-BA16F0273BA7}" srcOrd="1" destOrd="0" parTransId="{DD58CE19-9CDB-429D-A00F-8EFD234427C9}" sibTransId="{89EFF1FA-5F03-4EAA-A9E1-BFED3F5D996B}"/>
    <dgm:cxn modelId="{C85BDBE9-109E-46BA-A0F2-0E2354B30E93}" type="presOf" srcId="{76015032-5B72-45E8-BF00-F65921EDBC63}" destId="{BA07C3C6-E12F-46DC-960C-6CB3392799A8}" srcOrd="0" destOrd="0" presId="urn:microsoft.com/office/officeart/2005/8/layout/cycle7"/>
    <dgm:cxn modelId="{766234A6-6FDE-4E20-925B-F63162BC15A0}" srcId="{7D6E4401-7843-4EA4-8443-29A37182E981}" destId="{1E9D7F51-693F-4092-8933-A3164438F591}" srcOrd="3" destOrd="0" parTransId="{944945AA-F7BD-4B84-A28A-D4D1A4CEFD17}" sibTransId="{9D36F53D-3C94-4623-87E4-6EBACAA0E4DA}"/>
    <dgm:cxn modelId="{C64BAF1E-9EDC-4566-84E6-D21856571576}" srcId="{7D6E4401-7843-4EA4-8443-29A37182E981}" destId="{C8EDC7AA-2FA3-49C5-ADDC-DD5C263AE92A}" srcOrd="0" destOrd="0" parTransId="{857C247F-794F-42A7-A7BD-B8C1AD73AE64}" sibTransId="{38ADFEF7-1B66-4D4B-AE1F-1BEC7CB889BE}"/>
    <dgm:cxn modelId="{6988179E-3B20-40B3-B456-42D8A1AA09C3}" type="presOf" srcId="{9EA7F62F-F289-4886-9634-0157C1024CD5}" destId="{F9A2311F-BF5C-4684-A3A8-C4EAF2DBD895}" srcOrd="0" destOrd="0" presId="urn:microsoft.com/office/officeart/2005/8/layout/cycle7"/>
    <dgm:cxn modelId="{E942BE4C-F1F5-46F5-A899-E41A4B8195C5}" type="presOf" srcId="{7D6E4401-7843-4EA4-8443-29A37182E981}" destId="{D61F98EE-27D3-4E93-A414-6D27C26BB8B7}" srcOrd="0" destOrd="0" presId="urn:microsoft.com/office/officeart/2005/8/layout/cycle7"/>
    <dgm:cxn modelId="{701341FD-6139-4605-BB8E-89C02B203DD3}" type="presOf" srcId="{38ADFEF7-1B66-4D4B-AE1F-1BEC7CB889BE}" destId="{B97AAF9A-9963-4EDC-ADD6-F139BDA6509D}" srcOrd="0" destOrd="0" presId="urn:microsoft.com/office/officeart/2005/8/layout/cycle7"/>
    <dgm:cxn modelId="{7F5B4158-87B5-464D-9AA4-C0EDA8D6D3C1}" type="presOf" srcId="{9D36F53D-3C94-4623-87E4-6EBACAA0E4DA}" destId="{E5145579-C67D-4F3C-93ED-00F4F5CC6AA2}" srcOrd="1" destOrd="0" presId="urn:microsoft.com/office/officeart/2005/8/layout/cycle7"/>
    <dgm:cxn modelId="{9FE77EFE-C8CE-4E7D-B95F-9ABCD4DF0100}" type="presOf" srcId="{9EA7F62F-F289-4886-9634-0157C1024CD5}" destId="{F4CF8DBC-2930-47A4-9912-59CBEB801EFA}" srcOrd="1" destOrd="0" presId="urn:microsoft.com/office/officeart/2005/8/layout/cycle7"/>
    <dgm:cxn modelId="{178892E0-F752-427C-B730-6DC86B262BE6}" type="presParOf" srcId="{D61F98EE-27D3-4E93-A414-6D27C26BB8B7}" destId="{479EFAFB-0C01-4592-B510-8331466CF953}" srcOrd="0" destOrd="0" presId="urn:microsoft.com/office/officeart/2005/8/layout/cycle7"/>
    <dgm:cxn modelId="{D4B92992-3EBB-4EAB-8D8C-32454E9630E6}" type="presParOf" srcId="{D61F98EE-27D3-4E93-A414-6D27C26BB8B7}" destId="{B97AAF9A-9963-4EDC-ADD6-F139BDA6509D}" srcOrd="1" destOrd="0" presId="urn:microsoft.com/office/officeart/2005/8/layout/cycle7"/>
    <dgm:cxn modelId="{699E850F-A0E5-4F94-875E-5DEC6DC0D3AC}" type="presParOf" srcId="{B97AAF9A-9963-4EDC-ADD6-F139BDA6509D}" destId="{523D8DE0-AFC7-4AB6-8398-B7301B4A10D9}" srcOrd="0" destOrd="0" presId="urn:microsoft.com/office/officeart/2005/8/layout/cycle7"/>
    <dgm:cxn modelId="{6156F916-BF76-48F3-A16C-0096F2917B1D}" type="presParOf" srcId="{D61F98EE-27D3-4E93-A414-6D27C26BB8B7}" destId="{4BBA3D61-393C-40A6-9CB9-F2EF71C55F0E}" srcOrd="2" destOrd="0" presId="urn:microsoft.com/office/officeart/2005/8/layout/cycle7"/>
    <dgm:cxn modelId="{D1981ACE-B485-4F0B-B330-83D617FB0AF3}" type="presParOf" srcId="{D61F98EE-27D3-4E93-A414-6D27C26BB8B7}" destId="{166300C8-E4FB-45B3-B75E-0EF4DDE5D337}" srcOrd="3" destOrd="0" presId="urn:microsoft.com/office/officeart/2005/8/layout/cycle7"/>
    <dgm:cxn modelId="{19D48E35-B098-4B29-9176-0E2F06BD3B4F}" type="presParOf" srcId="{166300C8-E4FB-45B3-B75E-0EF4DDE5D337}" destId="{4C0EAFFC-7C06-4BE0-91E1-53203237A826}" srcOrd="0" destOrd="0" presId="urn:microsoft.com/office/officeart/2005/8/layout/cycle7"/>
    <dgm:cxn modelId="{4142BBC7-FA4A-467D-BF43-E5519D6AE156}" type="presParOf" srcId="{D61F98EE-27D3-4E93-A414-6D27C26BB8B7}" destId="{BA07C3C6-E12F-46DC-960C-6CB3392799A8}" srcOrd="4" destOrd="0" presId="urn:microsoft.com/office/officeart/2005/8/layout/cycle7"/>
    <dgm:cxn modelId="{18A83928-4AF0-4C02-BF36-5064014F4B32}" type="presParOf" srcId="{D61F98EE-27D3-4E93-A414-6D27C26BB8B7}" destId="{F9A2311F-BF5C-4684-A3A8-C4EAF2DBD895}" srcOrd="5" destOrd="0" presId="urn:microsoft.com/office/officeart/2005/8/layout/cycle7"/>
    <dgm:cxn modelId="{E7138607-8591-4994-9CA4-D9741950ED44}" type="presParOf" srcId="{F9A2311F-BF5C-4684-A3A8-C4EAF2DBD895}" destId="{F4CF8DBC-2930-47A4-9912-59CBEB801EFA}" srcOrd="0" destOrd="0" presId="urn:microsoft.com/office/officeart/2005/8/layout/cycle7"/>
    <dgm:cxn modelId="{5F72012E-6AEB-48B3-B530-66CE67A6531C}" type="presParOf" srcId="{D61F98EE-27D3-4E93-A414-6D27C26BB8B7}" destId="{E77EC341-AA59-4878-B898-87C4E6875251}" srcOrd="6" destOrd="0" presId="urn:microsoft.com/office/officeart/2005/8/layout/cycle7"/>
    <dgm:cxn modelId="{FFFB3DB5-ABF7-4D15-B077-EC72C818E41B}" type="presParOf" srcId="{D61F98EE-27D3-4E93-A414-6D27C26BB8B7}" destId="{4C6F59E4-BD26-4FEA-ABE8-9DEF3596D9C4}" srcOrd="7" destOrd="0" presId="urn:microsoft.com/office/officeart/2005/8/layout/cycle7"/>
    <dgm:cxn modelId="{EE88CFDE-59F6-47F2-BDFA-BEC1D2CB4923}" type="presParOf" srcId="{4C6F59E4-BD26-4FEA-ABE8-9DEF3596D9C4}" destId="{E5145579-C67D-4F3C-93ED-00F4F5CC6AA2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3BFE83-6511-4614-B8A4-D4B78CF7A1B2}" type="doc">
      <dgm:prSet loTypeId="urn:microsoft.com/office/officeart/2005/8/layout/defaul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68D8D2B9-10D4-47AD-87F8-8D1795B80E50}">
      <dgm:prSet phldrT="[Texto]"/>
      <dgm:spPr/>
      <dgm:t>
        <a:bodyPr/>
        <a:lstStyle/>
        <a:p>
          <a:pPr>
            <a:buNone/>
          </a:pPr>
          <a:r>
            <a:rPr lang="es-CO" dirty="0"/>
            <a:t>Ambiente de control</a:t>
          </a:r>
        </a:p>
      </dgm:t>
    </dgm:pt>
    <dgm:pt modelId="{86C05FD5-430B-44C3-A80B-EAF3E94715B4}" type="parTrans" cxnId="{26EC9288-BE05-46B3-9A74-C0E16D48BB73}">
      <dgm:prSet/>
      <dgm:spPr/>
      <dgm:t>
        <a:bodyPr/>
        <a:lstStyle/>
        <a:p>
          <a:endParaRPr lang="es-CO"/>
        </a:p>
      </dgm:t>
    </dgm:pt>
    <dgm:pt modelId="{F5E2C812-87DA-42A3-B5DF-029F56B37AB1}" type="sibTrans" cxnId="{26EC9288-BE05-46B3-9A74-C0E16D48BB73}">
      <dgm:prSet/>
      <dgm:spPr/>
      <dgm:t>
        <a:bodyPr/>
        <a:lstStyle/>
        <a:p>
          <a:endParaRPr lang="es-CO"/>
        </a:p>
      </dgm:t>
    </dgm:pt>
    <dgm:pt modelId="{62D82F35-81DF-4C27-AC8F-60B96BBBF104}">
      <dgm:prSet/>
      <dgm:spPr/>
      <dgm:t>
        <a:bodyPr/>
        <a:lstStyle/>
        <a:p>
          <a:r>
            <a:rPr lang="es-CO" dirty="0"/>
            <a:t>Administración del riesgo</a:t>
          </a:r>
        </a:p>
      </dgm:t>
    </dgm:pt>
    <dgm:pt modelId="{4B36B031-1E2A-4B57-9C16-2C82B0F05BFA}" type="parTrans" cxnId="{1D1CA082-4790-4AA9-BB50-FD1002AD57C8}">
      <dgm:prSet/>
      <dgm:spPr/>
      <dgm:t>
        <a:bodyPr/>
        <a:lstStyle/>
        <a:p>
          <a:endParaRPr lang="es-CO"/>
        </a:p>
      </dgm:t>
    </dgm:pt>
    <dgm:pt modelId="{A04B5923-469D-455C-9BE3-CFCC4099148C}" type="sibTrans" cxnId="{1D1CA082-4790-4AA9-BB50-FD1002AD57C8}">
      <dgm:prSet/>
      <dgm:spPr/>
      <dgm:t>
        <a:bodyPr/>
        <a:lstStyle/>
        <a:p>
          <a:endParaRPr lang="es-CO"/>
        </a:p>
      </dgm:t>
    </dgm:pt>
    <dgm:pt modelId="{031B4BFF-1712-4938-944A-B3EEFE5A41A3}">
      <dgm:prSet/>
      <dgm:spPr/>
      <dgm:t>
        <a:bodyPr/>
        <a:lstStyle/>
        <a:p>
          <a:r>
            <a:rPr lang="es-CO"/>
            <a:t>Actividades de control</a:t>
          </a:r>
          <a:endParaRPr lang="es-CO" dirty="0"/>
        </a:p>
      </dgm:t>
    </dgm:pt>
    <dgm:pt modelId="{875FB984-97C3-450F-8AC7-D662CD90889A}" type="parTrans" cxnId="{B5E21182-3616-437A-ADDA-2D75230AB784}">
      <dgm:prSet/>
      <dgm:spPr/>
      <dgm:t>
        <a:bodyPr/>
        <a:lstStyle/>
        <a:p>
          <a:endParaRPr lang="es-CO"/>
        </a:p>
      </dgm:t>
    </dgm:pt>
    <dgm:pt modelId="{78008141-575B-406F-9509-8B233C3E0934}" type="sibTrans" cxnId="{B5E21182-3616-437A-ADDA-2D75230AB784}">
      <dgm:prSet/>
      <dgm:spPr/>
      <dgm:t>
        <a:bodyPr/>
        <a:lstStyle/>
        <a:p>
          <a:endParaRPr lang="es-CO"/>
        </a:p>
      </dgm:t>
    </dgm:pt>
    <dgm:pt modelId="{2530E290-7C88-4FE4-89D4-5BFD0C4E1D86}">
      <dgm:prSet/>
      <dgm:spPr/>
      <dgm:t>
        <a:bodyPr/>
        <a:lstStyle/>
        <a:p>
          <a:r>
            <a:rPr lang="es-CO"/>
            <a:t>Información y comunicación </a:t>
          </a:r>
          <a:endParaRPr lang="es-CO" dirty="0"/>
        </a:p>
      </dgm:t>
    </dgm:pt>
    <dgm:pt modelId="{D81A49CE-6CFC-4EEA-907F-B7245369F99C}" type="parTrans" cxnId="{25F22A99-855E-4BDF-AABA-18780483EBB9}">
      <dgm:prSet/>
      <dgm:spPr/>
      <dgm:t>
        <a:bodyPr/>
        <a:lstStyle/>
        <a:p>
          <a:endParaRPr lang="es-CO"/>
        </a:p>
      </dgm:t>
    </dgm:pt>
    <dgm:pt modelId="{508C5CE4-2148-45F2-8707-8E798A026241}" type="sibTrans" cxnId="{25F22A99-855E-4BDF-AABA-18780483EBB9}">
      <dgm:prSet/>
      <dgm:spPr/>
      <dgm:t>
        <a:bodyPr/>
        <a:lstStyle/>
        <a:p>
          <a:endParaRPr lang="es-CO"/>
        </a:p>
      </dgm:t>
    </dgm:pt>
    <dgm:pt modelId="{40CE3A79-C273-42D9-AD3F-6C3E97A8775C}">
      <dgm:prSet/>
      <dgm:spPr/>
      <dgm:t>
        <a:bodyPr/>
        <a:lstStyle/>
        <a:p>
          <a:r>
            <a:rPr lang="es-CO"/>
            <a:t>Actividades de monitoreo</a:t>
          </a:r>
          <a:endParaRPr lang="es-CO" dirty="0"/>
        </a:p>
      </dgm:t>
    </dgm:pt>
    <dgm:pt modelId="{4F856592-4973-4AD6-8218-5AC6DAC00FDE}" type="parTrans" cxnId="{9704D032-E6A3-4B07-B559-2B2B4735ED1A}">
      <dgm:prSet/>
      <dgm:spPr/>
      <dgm:t>
        <a:bodyPr/>
        <a:lstStyle/>
        <a:p>
          <a:endParaRPr lang="es-CO"/>
        </a:p>
      </dgm:t>
    </dgm:pt>
    <dgm:pt modelId="{0A391ECE-ED57-4277-A922-C5FF97ED8725}" type="sibTrans" cxnId="{9704D032-E6A3-4B07-B559-2B2B4735ED1A}">
      <dgm:prSet/>
      <dgm:spPr/>
      <dgm:t>
        <a:bodyPr/>
        <a:lstStyle/>
        <a:p>
          <a:endParaRPr lang="es-CO"/>
        </a:p>
      </dgm:t>
    </dgm:pt>
    <dgm:pt modelId="{883AA6AE-D893-441B-A033-B800C91AE9F2}" type="pres">
      <dgm:prSet presAssocID="{383BFE83-6511-4614-B8A4-D4B78CF7A1B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74648EE-6066-4204-87B2-569525DA823C}" type="pres">
      <dgm:prSet presAssocID="{68D8D2B9-10D4-47AD-87F8-8D1795B80E5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17FE9E-CC39-47A4-9FF6-56E5F4243E6C}" type="pres">
      <dgm:prSet presAssocID="{F5E2C812-87DA-42A3-B5DF-029F56B37AB1}" presName="sibTrans" presStyleCnt="0"/>
      <dgm:spPr/>
    </dgm:pt>
    <dgm:pt modelId="{E5E03D15-140A-4415-BB30-95615D80B9E9}" type="pres">
      <dgm:prSet presAssocID="{62D82F35-81DF-4C27-AC8F-60B96BBBF10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1E95E65-D956-48F9-A6EB-D4D95E6472A5}" type="pres">
      <dgm:prSet presAssocID="{A04B5923-469D-455C-9BE3-CFCC4099148C}" presName="sibTrans" presStyleCnt="0"/>
      <dgm:spPr/>
    </dgm:pt>
    <dgm:pt modelId="{AAD940C0-8CAF-4F00-B8BE-1B7455B29D50}" type="pres">
      <dgm:prSet presAssocID="{031B4BFF-1712-4938-944A-B3EEFE5A41A3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321C7F-76D9-4D3F-B806-524077E8D5E8}" type="pres">
      <dgm:prSet presAssocID="{78008141-575B-406F-9509-8B233C3E0934}" presName="sibTrans" presStyleCnt="0"/>
      <dgm:spPr/>
    </dgm:pt>
    <dgm:pt modelId="{9F6F9008-ECF6-4080-802B-C500EE1E17CC}" type="pres">
      <dgm:prSet presAssocID="{2530E290-7C88-4FE4-89D4-5BFD0C4E1D8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AB295BD-2373-4E2B-890F-C2AA3FB328A7}" type="pres">
      <dgm:prSet presAssocID="{508C5CE4-2148-45F2-8707-8E798A026241}" presName="sibTrans" presStyleCnt="0"/>
      <dgm:spPr/>
    </dgm:pt>
    <dgm:pt modelId="{100FCC5F-7435-40DA-AB1D-56EB882C5474}" type="pres">
      <dgm:prSet presAssocID="{40CE3A79-C273-42D9-AD3F-6C3E97A8775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F0B89D9-1C0F-4917-9613-104AE80D22BA}" type="presOf" srcId="{40CE3A79-C273-42D9-AD3F-6C3E97A8775C}" destId="{100FCC5F-7435-40DA-AB1D-56EB882C5474}" srcOrd="0" destOrd="0" presId="urn:microsoft.com/office/officeart/2005/8/layout/default"/>
    <dgm:cxn modelId="{25F22A99-855E-4BDF-AABA-18780483EBB9}" srcId="{383BFE83-6511-4614-B8A4-D4B78CF7A1B2}" destId="{2530E290-7C88-4FE4-89D4-5BFD0C4E1D86}" srcOrd="3" destOrd="0" parTransId="{D81A49CE-6CFC-4EEA-907F-B7245369F99C}" sibTransId="{508C5CE4-2148-45F2-8707-8E798A026241}"/>
    <dgm:cxn modelId="{26EC9288-BE05-46B3-9A74-C0E16D48BB73}" srcId="{383BFE83-6511-4614-B8A4-D4B78CF7A1B2}" destId="{68D8D2B9-10D4-47AD-87F8-8D1795B80E50}" srcOrd="0" destOrd="0" parTransId="{86C05FD5-430B-44C3-A80B-EAF3E94715B4}" sibTransId="{F5E2C812-87DA-42A3-B5DF-029F56B37AB1}"/>
    <dgm:cxn modelId="{12DC739A-7AE0-4014-8189-DE508DB95120}" type="presOf" srcId="{031B4BFF-1712-4938-944A-B3EEFE5A41A3}" destId="{AAD940C0-8CAF-4F00-B8BE-1B7455B29D50}" srcOrd="0" destOrd="0" presId="urn:microsoft.com/office/officeart/2005/8/layout/default"/>
    <dgm:cxn modelId="{2B438260-205F-44D6-9ED8-9FAF9198FDEF}" type="presOf" srcId="{2530E290-7C88-4FE4-89D4-5BFD0C4E1D86}" destId="{9F6F9008-ECF6-4080-802B-C500EE1E17CC}" srcOrd="0" destOrd="0" presId="urn:microsoft.com/office/officeart/2005/8/layout/default"/>
    <dgm:cxn modelId="{53A38AB3-2B4B-4BAC-A899-0A500556AE5C}" type="presOf" srcId="{383BFE83-6511-4614-B8A4-D4B78CF7A1B2}" destId="{883AA6AE-D893-441B-A033-B800C91AE9F2}" srcOrd="0" destOrd="0" presId="urn:microsoft.com/office/officeart/2005/8/layout/default"/>
    <dgm:cxn modelId="{E29EBE4B-C637-47E3-A2B8-81733693A194}" type="presOf" srcId="{62D82F35-81DF-4C27-AC8F-60B96BBBF104}" destId="{E5E03D15-140A-4415-BB30-95615D80B9E9}" srcOrd="0" destOrd="0" presId="urn:microsoft.com/office/officeart/2005/8/layout/default"/>
    <dgm:cxn modelId="{B5E21182-3616-437A-ADDA-2D75230AB784}" srcId="{383BFE83-6511-4614-B8A4-D4B78CF7A1B2}" destId="{031B4BFF-1712-4938-944A-B3EEFE5A41A3}" srcOrd="2" destOrd="0" parTransId="{875FB984-97C3-450F-8AC7-D662CD90889A}" sibTransId="{78008141-575B-406F-9509-8B233C3E0934}"/>
    <dgm:cxn modelId="{9704D032-E6A3-4B07-B559-2B2B4735ED1A}" srcId="{383BFE83-6511-4614-B8A4-D4B78CF7A1B2}" destId="{40CE3A79-C273-42D9-AD3F-6C3E97A8775C}" srcOrd="4" destOrd="0" parTransId="{4F856592-4973-4AD6-8218-5AC6DAC00FDE}" sibTransId="{0A391ECE-ED57-4277-A922-C5FF97ED8725}"/>
    <dgm:cxn modelId="{1D1CA082-4790-4AA9-BB50-FD1002AD57C8}" srcId="{383BFE83-6511-4614-B8A4-D4B78CF7A1B2}" destId="{62D82F35-81DF-4C27-AC8F-60B96BBBF104}" srcOrd="1" destOrd="0" parTransId="{4B36B031-1E2A-4B57-9C16-2C82B0F05BFA}" sibTransId="{A04B5923-469D-455C-9BE3-CFCC4099148C}"/>
    <dgm:cxn modelId="{EDEB4FF8-CE4E-4F32-BF93-DCB2254795B0}" type="presOf" srcId="{68D8D2B9-10D4-47AD-87F8-8D1795B80E50}" destId="{A74648EE-6066-4204-87B2-569525DA823C}" srcOrd="0" destOrd="0" presId="urn:microsoft.com/office/officeart/2005/8/layout/default"/>
    <dgm:cxn modelId="{C1E35851-F6C6-4979-AF99-04179C9BC4C7}" type="presParOf" srcId="{883AA6AE-D893-441B-A033-B800C91AE9F2}" destId="{A74648EE-6066-4204-87B2-569525DA823C}" srcOrd="0" destOrd="0" presId="urn:microsoft.com/office/officeart/2005/8/layout/default"/>
    <dgm:cxn modelId="{F77F4178-0492-41CF-8D61-61D21E62EBA3}" type="presParOf" srcId="{883AA6AE-D893-441B-A033-B800C91AE9F2}" destId="{8417FE9E-CC39-47A4-9FF6-56E5F4243E6C}" srcOrd="1" destOrd="0" presId="urn:microsoft.com/office/officeart/2005/8/layout/default"/>
    <dgm:cxn modelId="{6FCB76D4-FA28-4641-AEE6-BA2A639F5386}" type="presParOf" srcId="{883AA6AE-D893-441B-A033-B800C91AE9F2}" destId="{E5E03D15-140A-4415-BB30-95615D80B9E9}" srcOrd="2" destOrd="0" presId="urn:microsoft.com/office/officeart/2005/8/layout/default"/>
    <dgm:cxn modelId="{802EFE5D-8D86-40B9-A6CB-0A7A2FBA28BD}" type="presParOf" srcId="{883AA6AE-D893-441B-A033-B800C91AE9F2}" destId="{21E95E65-D956-48F9-A6EB-D4D95E6472A5}" srcOrd="3" destOrd="0" presId="urn:microsoft.com/office/officeart/2005/8/layout/default"/>
    <dgm:cxn modelId="{F3911014-A1F8-4FE7-990F-1BE9FD2F4D59}" type="presParOf" srcId="{883AA6AE-D893-441B-A033-B800C91AE9F2}" destId="{AAD940C0-8CAF-4F00-B8BE-1B7455B29D50}" srcOrd="4" destOrd="0" presId="urn:microsoft.com/office/officeart/2005/8/layout/default"/>
    <dgm:cxn modelId="{51187B8B-3953-48C6-86D2-6F54429E0E30}" type="presParOf" srcId="{883AA6AE-D893-441B-A033-B800C91AE9F2}" destId="{9A321C7F-76D9-4D3F-B806-524077E8D5E8}" srcOrd="5" destOrd="0" presId="urn:microsoft.com/office/officeart/2005/8/layout/default"/>
    <dgm:cxn modelId="{F40E9613-81DA-41F1-A690-1BDA2DFA7F69}" type="presParOf" srcId="{883AA6AE-D893-441B-A033-B800C91AE9F2}" destId="{9F6F9008-ECF6-4080-802B-C500EE1E17CC}" srcOrd="6" destOrd="0" presId="urn:microsoft.com/office/officeart/2005/8/layout/default"/>
    <dgm:cxn modelId="{8F24E241-C457-4F49-8A8B-E0D1713F1568}" type="presParOf" srcId="{883AA6AE-D893-441B-A033-B800C91AE9F2}" destId="{2AB295BD-2373-4E2B-890F-C2AA3FB328A7}" srcOrd="7" destOrd="0" presId="urn:microsoft.com/office/officeart/2005/8/layout/default"/>
    <dgm:cxn modelId="{0E00561D-ED69-424E-9B22-ECE4A417727C}" type="presParOf" srcId="{883AA6AE-D893-441B-A033-B800C91AE9F2}" destId="{100FCC5F-7435-40DA-AB1D-56EB882C547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9EFAFB-0C01-4592-B510-8331466CF953}">
      <dsp:nvSpPr>
        <dsp:cNvPr id="0" name=""/>
        <dsp:cNvSpPr/>
      </dsp:nvSpPr>
      <dsp:spPr>
        <a:xfrm>
          <a:off x="2142865" y="1217"/>
          <a:ext cx="1775855" cy="887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Dirigir  y planear </a:t>
          </a:r>
        </a:p>
      </dsp:txBody>
      <dsp:txXfrm>
        <a:off x="2168871" y="27223"/>
        <a:ext cx="1723843" cy="835915"/>
      </dsp:txXfrm>
    </dsp:sp>
    <dsp:sp modelId="{B97AAF9A-9963-4EDC-ADD6-F139BDA6509D}">
      <dsp:nvSpPr>
        <dsp:cNvPr id="0" name=""/>
        <dsp:cNvSpPr/>
      </dsp:nvSpPr>
      <dsp:spPr>
        <a:xfrm rot="2700000">
          <a:off x="3421094" y="1142243"/>
          <a:ext cx="924297" cy="31077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300" kern="1200"/>
        </a:p>
      </dsp:txBody>
      <dsp:txXfrm>
        <a:off x="3514326" y="1204398"/>
        <a:ext cx="737833" cy="186464"/>
      </dsp:txXfrm>
    </dsp:sp>
    <dsp:sp modelId="{4BBA3D61-393C-40A6-9CB9-F2EF71C55F0E}">
      <dsp:nvSpPr>
        <dsp:cNvPr id="0" name=""/>
        <dsp:cNvSpPr/>
      </dsp:nvSpPr>
      <dsp:spPr>
        <a:xfrm>
          <a:off x="3847765" y="1706116"/>
          <a:ext cx="1775855" cy="887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Ejecutar </a:t>
          </a:r>
        </a:p>
      </dsp:txBody>
      <dsp:txXfrm>
        <a:off x="3873771" y="1732122"/>
        <a:ext cx="1723843" cy="835915"/>
      </dsp:txXfrm>
    </dsp:sp>
    <dsp:sp modelId="{166300C8-E4FB-45B3-B75E-0EF4DDE5D337}">
      <dsp:nvSpPr>
        <dsp:cNvPr id="0" name=""/>
        <dsp:cNvSpPr/>
      </dsp:nvSpPr>
      <dsp:spPr>
        <a:xfrm rot="8100000">
          <a:off x="3421094" y="2847142"/>
          <a:ext cx="924297" cy="31077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300" kern="1200"/>
        </a:p>
      </dsp:txBody>
      <dsp:txXfrm rot="10800000">
        <a:off x="3514326" y="2909297"/>
        <a:ext cx="737833" cy="186464"/>
      </dsp:txXfrm>
    </dsp:sp>
    <dsp:sp modelId="{BA07C3C6-E12F-46DC-960C-6CB3392799A8}">
      <dsp:nvSpPr>
        <dsp:cNvPr id="0" name=""/>
        <dsp:cNvSpPr/>
      </dsp:nvSpPr>
      <dsp:spPr>
        <a:xfrm>
          <a:off x="2142865" y="3411015"/>
          <a:ext cx="1775855" cy="887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Hacer seguimiento y evaluar </a:t>
          </a:r>
        </a:p>
      </dsp:txBody>
      <dsp:txXfrm>
        <a:off x="2168871" y="3437021"/>
        <a:ext cx="1723843" cy="835915"/>
      </dsp:txXfrm>
    </dsp:sp>
    <dsp:sp modelId="{F9A2311F-BF5C-4684-A3A8-C4EAF2DBD895}">
      <dsp:nvSpPr>
        <dsp:cNvPr id="0" name=""/>
        <dsp:cNvSpPr/>
      </dsp:nvSpPr>
      <dsp:spPr>
        <a:xfrm rot="13464953">
          <a:off x="1698634" y="2847142"/>
          <a:ext cx="924297" cy="31077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300" kern="1200"/>
        </a:p>
      </dsp:txBody>
      <dsp:txXfrm rot="10800000">
        <a:off x="1791866" y="2909297"/>
        <a:ext cx="737833" cy="186464"/>
      </dsp:txXfrm>
    </dsp:sp>
    <dsp:sp modelId="{E77EC341-AA59-4878-B898-87C4E6875251}">
      <dsp:nvSpPr>
        <dsp:cNvPr id="0" name=""/>
        <dsp:cNvSpPr/>
      </dsp:nvSpPr>
      <dsp:spPr>
        <a:xfrm>
          <a:off x="402845" y="1706116"/>
          <a:ext cx="1775855" cy="887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Controlar </a:t>
          </a:r>
        </a:p>
      </dsp:txBody>
      <dsp:txXfrm>
        <a:off x="428851" y="1732122"/>
        <a:ext cx="1723843" cy="835915"/>
      </dsp:txXfrm>
    </dsp:sp>
    <dsp:sp modelId="{4C6F59E4-BD26-4FEA-ABE8-9DEF3596D9C4}">
      <dsp:nvSpPr>
        <dsp:cNvPr id="0" name=""/>
        <dsp:cNvSpPr/>
      </dsp:nvSpPr>
      <dsp:spPr>
        <a:xfrm rot="18935047">
          <a:off x="1698634" y="1142243"/>
          <a:ext cx="924297" cy="31077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CO" sz="1300" kern="1200"/>
        </a:p>
      </dsp:txBody>
      <dsp:txXfrm>
        <a:off x="1791866" y="1204398"/>
        <a:ext cx="737833" cy="1864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648EE-6066-4204-87B2-569525DA823C}">
      <dsp:nvSpPr>
        <dsp:cNvPr id="0" name=""/>
        <dsp:cNvSpPr/>
      </dsp:nvSpPr>
      <dsp:spPr>
        <a:xfrm>
          <a:off x="0" y="270205"/>
          <a:ext cx="1766093" cy="105965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000" kern="1200" dirty="0"/>
            <a:t>Ambiente de control</a:t>
          </a:r>
        </a:p>
      </dsp:txBody>
      <dsp:txXfrm>
        <a:off x="0" y="270205"/>
        <a:ext cx="1766093" cy="1059656"/>
      </dsp:txXfrm>
    </dsp:sp>
    <dsp:sp modelId="{E5E03D15-140A-4415-BB30-95615D80B9E9}">
      <dsp:nvSpPr>
        <dsp:cNvPr id="0" name=""/>
        <dsp:cNvSpPr/>
      </dsp:nvSpPr>
      <dsp:spPr>
        <a:xfrm>
          <a:off x="1942703" y="270205"/>
          <a:ext cx="1766093" cy="105965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 dirty="0"/>
            <a:t>Administración del riesgo</a:t>
          </a:r>
        </a:p>
      </dsp:txBody>
      <dsp:txXfrm>
        <a:off x="1942703" y="270205"/>
        <a:ext cx="1766093" cy="1059656"/>
      </dsp:txXfrm>
    </dsp:sp>
    <dsp:sp modelId="{AAD940C0-8CAF-4F00-B8BE-1B7455B29D50}">
      <dsp:nvSpPr>
        <dsp:cNvPr id="0" name=""/>
        <dsp:cNvSpPr/>
      </dsp:nvSpPr>
      <dsp:spPr>
        <a:xfrm>
          <a:off x="3885406" y="270205"/>
          <a:ext cx="1766093" cy="105965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/>
            <a:t>Actividades de control</a:t>
          </a:r>
          <a:endParaRPr lang="es-CO" sz="2000" kern="1200" dirty="0"/>
        </a:p>
      </dsp:txBody>
      <dsp:txXfrm>
        <a:off x="3885406" y="270205"/>
        <a:ext cx="1766093" cy="1059656"/>
      </dsp:txXfrm>
    </dsp:sp>
    <dsp:sp modelId="{9F6F9008-ECF6-4080-802B-C500EE1E17CC}">
      <dsp:nvSpPr>
        <dsp:cNvPr id="0" name=""/>
        <dsp:cNvSpPr/>
      </dsp:nvSpPr>
      <dsp:spPr>
        <a:xfrm>
          <a:off x="971351" y="1506471"/>
          <a:ext cx="1766093" cy="105965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/>
            <a:t>Información y comunicación </a:t>
          </a:r>
          <a:endParaRPr lang="es-CO" sz="2000" kern="1200" dirty="0"/>
        </a:p>
      </dsp:txBody>
      <dsp:txXfrm>
        <a:off x="971351" y="1506471"/>
        <a:ext cx="1766093" cy="1059656"/>
      </dsp:txXfrm>
    </dsp:sp>
    <dsp:sp modelId="{100FCC5F-7435-40DA-AB1D-56EB882C5474}">
      <dsp:nvSpPr>
        <dsp:cNvPr id="0" name=""/>
        <dsp:cNvSpPr/>
      </dsp:nvSpPr>
      <dsp:spPr>
        <a:xfrm>
          <a:off x="2914054" y="1506471"/>
          <a:ext cx="1766093" cy="105965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000" kern="1200"/>
            <a:t>Actividades de monitoreo</a:t>
          </a:r>
          <a:endParaRPr lang="es-CO" sz="2000" kern="1200" dirty="0"/>
        </a:p>
      </dsp:txBody>
      <dsp:txXfrm>
        <a:off x="2914054" y="1506471"/>
        <a:ext cx="1766093" cy="1059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D3B72-EF9A-4951-90C7-CE2AFBE07DF1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98747-2640-482F-AFE6-A4AF43305D92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4657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A1729-95C9-41AA-B21D-6BBAB00BEC7F}" type="slidenum">
              <a:rPr lang="es-CO" smtClean="0"/>
              <a:pPr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289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295BE1-AF05-458E-A74D-F405E5B2AC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6E29E0-C6BD-4ED9-B116-EB9E555F0F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2F455B03-AD8E-48AC-9AD8-464A34442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408F1F5-2CA5-4EC5-A7F0-4C59328F0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A84F5CB-0B42-431F-AACE-8AFBFE597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2043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7554ED0-1CDE-4067-A4F0-23672A65B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B3F18588-9F31-4474-AA7F-94126C652D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68D95E1-AF74-41BD-A593-CEEBDA2D3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96FADF5-EBB3-4877-A9F6-A798148CF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1A4C0C1-8BAC-49D5-A8C5-0B16BEA2A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259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E98F9C6F-E254-4BBA-BE0A-33C725D588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28F195E3-78C7-4EB0-B9F6-D362792C54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1EB12E1-0618-4B10-B970-FFFC7B02B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4D1CDBD-6A4D-4133-98C3-BA7184509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95EB415-39B3-4F86-91B9-7805FDC39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136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6EE9C39-AF6C-459D-96A3-19FC3E3BA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464EE97-2C14-496E-A420-9F07736FE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81F1FEA-34CF-4707-A4C8-046444EAB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241C8C2-9D61-4689-9A39-FCD10B0D2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BC248E5-237D-4F1D-ADAF-B4FE79A6E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957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0E45F90-F079-4E3B-A3C0-84AC4F0B8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39004AA-670F-4A87-BC9C-D794F4D266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D6E766F-FE49-40F2-BBA4-14B968B5B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DA0EF54-F388-40E1-B63C-95399277B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FBE7779-754F-48C8-A871-7D9062673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17360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B7126BB-39C1-4729-8CC0-238877430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C205391-C619-4F45-8BC0-53DDFD2289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C4FB914-9AA6-4E18-9812-2A3382CEB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40F83260-36AD-411E-9DFC-FB01F4B8C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41AF2E5D-C853-4768-9222-319C3103A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3888E07D-5E34-4081-8A1D-B71A73EAB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95476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7C53EDF-A3B8-4AA0-886C-6FBB9B0B7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E9450498-6D43-42A2-810C-DFB3B8CA9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C5DEBD3-0127-48C8-B286-C2348B02C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CA245B68-3AC8-4431-90DD-637CDB4440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6126C13C-94BD-44F1-BDBE-524B2CD059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AA5DD9DF-6A14-429F-AA54-5DAB978D4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6DC54516-BC8E-49B7-ADCB-8E305F63F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A3BD85C2-C317-4BE7-90AC-5BEE510FD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5554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010743D-21FA-4492-8DF2-F7E11DF6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7199CD31-96E4-4993-95A6-934F47D5D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C57933A-5C81-4EB8-BD3B-AAB5499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AE8BADC6-1635-4B2F-A979-B550F15B0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8457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6B34438B-5B31-4E00-B4DA-607C4D745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0C1120E4-1DCB-45C3-BA83-F640077CB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2D13E3E-2B76-44B0-87D0-B4DD0D462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682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1056B71-F0D0-40B1-B092-EF752973B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CABC903-4370-490D-8E97-AC17727D16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ADB7D6F4-2523-48C1-9EB7-89EB030FD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2ACA67B-D346-4D59-8FE3-685621D1A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4812020-5E08-496E-B0D3-2FC0D6AB4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CB2B4331-A81A-4CC9-A3B5-A5ABE3CBD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3965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6080C76-4334-4C02-95F0-075DAC02A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17C255BD-F994-4005-8D2B-C0679FC068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E520601-E74B-493E-AE64-39D9D1A870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0B68667-57E1-4301-8581-C2125C448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CD18A6BA-32C1-4879-BF9A-0752C2D48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BDCFE235-FC5A-423B-A085-BD660790C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1793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B5EB7ADA-9A06-435D-A913-32F6DDD2A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40F7B2F9-0597-46E2-B518-0D6EF7B2B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1FBAE63-1710-4C6E-918B-B93CBCBFE7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B686-F2F9-4EA6-A7E2-C4D05B23CE27}" type="datetimeFigureOut">
              <a:rPr lang="es-CO" smtClean="0"/>
              <a:t>12/02/18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4AFABC1-CCEE-4DC5-9D2E-A7CB368627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6B2E8807-5E17-490B-B84D-D5DC34F085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249D1-3EB5-47C8-B92B-47FF997FAC35}" type="slidenum">
              <a:rPr lang="es-CO" smtClean="0"/>
              <a:t>‹Nr.›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962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751906A-468C-4137-AAAC-E20093323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CO" dirty="0"/>
              <a:t/>
            </a:r>
            <a:br>
              <a:rPr lang="es-CO" dirty="0"/>
            </a:br>
            <a:r>
              <a:rPr lang="es-CO" dirty="0"/>
              <a:t>MODELO INTEGRADO DE PLANEACIÓN Y GESTIÓN 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9085E284-71B6-431F-AE85-B1B3E7734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4678" y="153065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CO" dirty="0"/>
              <a:t>Modelo Integrado de Planeación y Gestión -MIPG surge como el mecanismo que facilitará la articulación de los sistemas de gestión y de control interno.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6E4D8854-6713-4A8F-96E4-1D9A712264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27" t="21012" r="15223" b="29483"/>
          <a:stretch/>
        </p:blipFill>
        <p:spPr>
          <a:xfrm>
            <a:off x="2077064" y="2993512"/>
            <a:ext cx="8037871" cy="331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53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1D77BCA-DB99-4700-8968-E1323281C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38237"/>
          </a:xfrm>
          <a:effectLst/>
        </p:spPr>
        <p:txBody>
          <a:bodyPr/>
          <a:lstStyle/>
          <a:p>
            <a:r>
              <a:rPr lang="es-CO" sz="4400" dirty="0"/>
              <a:t>La nueva estructura del MECI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E411BC1-C245-4D9F-9D93-F52789A1DD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/>
          <a:lstStyle/>
          <a:p>
            <a:r>
              <a:rPr lang="es-CO" dirty="0"/>
              <a:t>El Control Interno se integra, a través del MECI, como una de las dimensiones del Modelo Integrado de Planeación y Gestión, constituyéndose en el factor fundamental para garantizar de manera razonable el cumplimiento de los objetivos institucionales. </a:t>
            </a:r>
          </a:p>
        </p:txBody>
      </p:sp>
    </p:spTree>
    <p:extLst>
      <p:ext uri="{BB962C8B-B14F-4D97-AF65-F5344CB8AC3E}">
        <p14:creationId xmlns:p14="http://schemas.microsoft.com/office/powerpoint/2010/main" val="3982811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84F2E3B-100B-467B-AFA5-0E7081E1A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Que es el MIPG 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xmlns="" id="{8BAB3A15-475D-4732-8D08-1233CB2484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8531696"/>
              </p:ext>
            </p:extLst>
          </p:nvPr>
        </p:nvGraphicFramePr>
        <p:xfrm>
          <a:off x="2954586" y="1470646"/>
          <a:ext cx="6061587" cy="4300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Corchetes 7">
            <a:extLst>
              <a:ext uri="{FF2B5EF4-FFF2-40B4-BE49-F238E27FC236}">
                <a16:creationId xmlns:a16="http://schemas.microsoft.com/office/drawing/2014/main" xmlns="" id="{51F7AF16-08D5-4C8F-8566-C2640F3A4F28}"/>
              </a:ext>
            </a:extLst>
          </p:cNvPr>
          <p:cNvSpPr/>
          <p:nvPr/>
        </p:nvSpPr>
        <p:spPr>
          <a:xfrm>
            <a:off x="176970" y="2816941"/>
            <a:ext cx="2777617" cy="1607574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xmlns="" id="{1AA60363-73E2-4CA9-9497-67E927F28662}"/>
              </a:ext>
            </a:extLst>
          </p:cNvPr>
          <p:cNvSpPr/>
          <p:nvPr/>
        </p:nvSpPr>
        <p:spPr>
          <a:xfrm>
            <a:off x="176969" y="3020563"/>
            <a:ext cx="27776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Garantizar derechos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Satisfacer necesidades y expectativas de la ciudadanía </a:t>
            </a:r>
          </a:p>
        </p:txBody>
      </p:sp>
      <p:sp>
        <p:nvSpPr>
          <p:cNvPr id="11" name="Corchetes 10">
            <a:extLst>
              <a:ext uri="{FF2B5EF4-FFF2-40B4-BE49-F238E27FC236}">
                <a16:creationId xmlns:a16="http://schemas.microsoft.com/office/drawing/2014/main" xmlns="" id="{B8D04C8C-51F3-49FA-ADF1-5D38D7094C0E}"/>
              </a:ext>
            </a:extLst>
          </p:cNvPr>
          <p:cNvSpPr/>
          <p:nvPr/>
        </p:nvSpPr>
        <p:spPr>
          <a:xfrm>
            <a:off x="9016173" y="2613318"/>
            <a:ext cx="2777617" cy="1607574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xmlns="" id="{AA0EAB90-2459-4AEF-ADDC-E5042332DAF7}"/>
              </a:ext>
            </a:extLst>
          </p:cNvPr>
          <p:cNvSpPr/>
          <p:nvPr/>
        </p:nvSpPr>
        <p:spPr>
          <a:xfrm>
            <a:off x="9002648" y="2796209"/>
            <a:ext cx="2669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Satisfacción de necesidades  de la ciudadanía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dirty="0"/>
              <a:t>Valor publico </a:t>
            </a:r>
          </a:p>
        </p:txBody>
      </p:sp>
    </p:spTree>
    <p:extLst>
      <p:ext uri="{BB962C8B-B14F-4D97-AF65-F5344CB8AC3E}">
        <p14:creationId xmlns:p14="http://schemas.microsoft.com/office/powerpoint/2010/main" val="1399663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A29E2D9-943E-4503-86E0-FA2F86F9D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CO" dirty="0"/>
              <a:t>Dimensiones  de MIPG</a:t>
            </a:r>
          </a:p>
        </p:txBody>
      </p:sp>
      <p:grpSp>
        <p:nvGrpSpPr>
          <p:cNvPr id="35" name="Grupo 34">
            <a:extLst>
              <a:ext uri="{FF2B5EF4-FFF2-40B4-BE49-F238E27FC236}">
                <a16:creationId xmlns:a16="http://schemas.microsoft.com/office/drawing/2014/main" xmlns="" id="{EF28D476-3FCE-4AE6-A215-08E8005C87DA}"/>
              </a:ext>
            </a:extLst>
          </p:cNvPr>
          <p:cNvGrpSpPr/>
          <p:nvPr/>
        </p:nvGrpSpPr>
        <p:grpSpPr>
          <a:xfrm>
            <a:off x="908588" y="1820539"/>
            <a:ext cx="10445212" cy="4416631"/>
            <a:chOff x="908588" y="1820539"/>
            <a:chExt cx="10445212" cy="4416631"/>
          </a:xfrm>
        </p:grpSpPr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xmlns="" id="{8B30578C-A562-4126-99D3-3BBBAAF0DD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0040" t="30277" r="72177" b="47527"/>
            <a:stretch/>
          </p:blipFill>
          <p:spPr>
            <a:xfrm>
              <a:off x="908588" y="1820539"/>
              <a:ext cx="2168013" cy="152225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xmlns="" id="{FC44739A-181A-40D8-8575-897CEB5055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0763" t="27521" r="52457" b="45989"/>
            <a:stretch/>
          </p:blipFill>
          <p:spPr>
            <a:xfrm>
              <a:off x="908588" y="4407560"/>
              <a:ext cx="2045776" cy="181671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xmlns="" id="{D15E8EB8-8CEA-4BDC-A5B8-5BE846B170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1483" t="27521" r="31737" b="43729"/>
            <a:stretch/>
          </p:blipFill>
          <p:spPr>
            <a:xfrm>
              <a:off x="3927982" y="1820539"/>
              <a:ext cx="2045776" cy="152225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xmlns="" id="{E079E29A-0F3F-4288-8B1A-3C91CDC134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2477" t="27668" r="10743" b="43051"/>
            <a:stretch/>
          </p:blipFill>
          <p:spPr>
            <a:xfrm>
              <a:off x="3797880" y="4421068"/>
              <a:ext cx="2045776" cy="180320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xmlns="" id="{24491784-4572-4FCB-9C8A-D04ED33F04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9090" t="54463" r="73128" b="20719"/>
            <a:stretch/>
          </p:blipFill>
          <p:spPr>
            <a:xfrm>
              <a:off x="6701276" y="1836807"/>
              <a:ext cx="2168013" cy="15059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xmlns="" id="{317A3C13-379E-4950-8C03-998D005AFE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9746" t="52987" r="51548" b="20719"/>
            <a:stretch/>
          </p:blipFill>
          <p:spPr>
            <a:xfrm>
              <a:off x="6687172" y="4433966"/>
              <a:ext cx="2238465" cy="180320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xmlns="" id="{635FDE5D-0C25-4BAA-98EF-EC6979EED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1991" t="54421" r="32372" b="20762"/>
            <a:stretch/>
          </p:blipFill>
          <p:spPr>
            <a:xfrm>
              <a:off x="9447508" y="2732008"/>
              <a:ext cx="1906292" cy="1701958"/>
            </a:xfrm>
            <a:prstGeom prst="rect">
              <a:avLst/>
            </a:prstGeom>
            <a:ln>
              <a:noFill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6" name="Rectángulo: esquinas redondeadas 25">
              <a:extLst>
                <a:ext uri="{FF2B5EF4-FFF2-40B4-BE49-F238E27FC236}">
                  <a16:creationId xmlns:a16="http://schemas.microsoft.com/office/drawing/2014/main" xmlns="" id="{F6C8C7A4-EE8C-4AD0-A8CB-AE858E01C771}"/>
                </a:ext>
              </a:extLst>
            </p:cNvPr>
            <p:cNvSpPr/>
            <p:nvPr/>
          </p:nvSpPr>
          <p:spPr>
            <a:xfrm>
              <a:off x="958595" y="1875708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1</a:t>
              </a:r>
            </a:p>
          </p:txBody>
        </p:sp>
        <p:sp>
          <p:nvSpPr>
            <p:cNvPr id="28" name="Rectángulo: esquinas redondeadas 27">
              <a:extLst>
                <a:ext uri="{FF2B5EF4-FFF2-40B4-BE49-F238E27FC236}">
                  <a16:creationId xmlns:a16="http://schemas.microsoft.com/office/drawing/2014/main" xmlns="" id="{749CD786-6627-4414-ACC6-4A435DB8D6CA}"/>
                </a:ext>
              </a:extLst>
            </p:cNvPr>
            <p:cNvSpPr/>
            <p:nvPr/>
          </p:nvSpPr>
          <p:spPr>
            <a:xfrm>
              <a:off x="908588" y="4463789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2</a:t>
              </a:r>
            </a:p>
          </p:txBody>
        </p:sp>
        <p:sp>
          <p:nvSpPr>
            <p:cNvPr id="29" name="Rectángulo: esquinas redondeadas 28">
              <a:extLst>
                <a:ext uri="{FF2B5EF4-FFF2-40B4-BE49-F238E27FC236}">
                  <a16:creationId xmlns:a16="http://schemas.microsoft.com/office/drawing/2014/main" xmlns="" id="{A219C25B-4E32-4D72-AE08-E5E3462AEF82}"/>
                </a:ext>
              </a:extLst>
            </p:cNvPr>
            <p:cNvSpPr/>
            <p:nvPr/>
          </p:nvSpPr>
          <p:spPr>
            <a:xfrm>
              <a:off x="4012828" y="1836807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3</a:t>
              </a:r>
            </a:p>
          </p:txBody>
        </p:sp>
        <p:sp>
          <p:nvSpPr>
            <p:cNvPr id="30" name="Rectángulo: esquinas redondeadas 29">
              <a:extLst>
                <a:ext uri="{FF2B5EF4-FFF2-40B4-BE49-F238E27FC236}">
                  <a16:creationId xmlns:a16="http://schemas.microsoft.com/office/drawing/2014/main" xmlns="" id="{82ADE1D9-182E-4A7E-A519-69728FA3B1D8}"/>
                </a:ext>
              </a:extLst>
            </p:cNvPr>
            <p:cNvSpPr/>
            <p:nvPr/>
          </p:nvSpPr>
          <p:spPr>
            <a:xfrm>
              <a:off x="3797880" y="4456647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4</a:t>
              </a:r>
            </a:p>
          </p:txBody>
        </p:sp>
        <p:sp>
          <p:nvSpPr>
            <p:cNvPr id="31" name="Rectángulo: esquinas redondeadas 30">
              <a:extLst>
                <a:ext uri="{FF2B5EF4-FFF2-40B4-BE49-F238E27FC236}">
                  <a16:creationId xmlns:a16="http://schemas.microsoft.com/office/drawing/2014/main" xmlns="" id="{405FCBDE-EE93-410F-91D9-98D30FFE6530}"/>
                </a:ext>
              </a:extLst>
            </p:cNvPr>
            <p:cNvSpPr/>
            <p:nvPr/>
          </p:nvSpPr>
          <p:spPr>
            <a:xfrm>
              <a:off x="6723995" y="1875708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5</a:t>
              </a:r>
            </a:p>
          </p:txBody>
        </p:sp>
        <p:sp>
          <p:nvSpPr>
            <p:cNvPr id="32" name="Rectángulo: esquinas redondeadas 31">
              <a:extLst>
                <a:ext uri="{FF2B5EF4-FFF2-40B4-BE49-F238E27FC236}">
                  <a16:creationId xmlns:a16="http://schemas.microsoft.com/office/drawing/2014/main" xmlns="" id="{E934BD34-BAE1-4520-B377-EE59F45FA222}"/>
                </a:ext>
              </a:extLst>
            </p:cNvPr>
            <p:cNvSpPr/>
            <p:nvPr/>
          </p:nvSpPr>
          <p:spPr>
            <a:xfrm>
              <a:off x="6723995" y="4462007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6</a:t>
              </a:r>
            </a:p>
          </p:txBody>
        </p:sp>
        <p:sp>
          <p:nvSpPr>
            <p:cNvPr id="33" name="Rectángulo: esquinas redondeadas 32">
              <a:extLst>
                <a:ext uri="{FF2B5EF4-FFF2-40B4-BE49-F238E27FC236}">
                  <a16:creationId xmlns:a16="http://schemas.microsoft.com/office/drawing/2014/main" xmlns="" id="{F1D6D1C9-7026-4867-B961-BB16E72A7A21}"/>
                </a:ext>
              </a:extLst>
            </p:cNvPr>
            <p:cNvSpPr/>
            <p:nvPr/>
          </p:nvSpPr>
          <p:spPr>
            <a:xfrm>
              <a:off x="9452661" y="2756602"/>
              <a:ext cx="298705" cy="257892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CO" dirty="0"/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049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D91DBB3-B04A-4B31-966E-68FA30E80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00"/>
            <a:ext cx="10515600" cy="266700"/>
          </a:xfrm>
        </p:spPr>
        <p:txBody>
          <a:bodyPr>
            <a:normAutofit fontScale="90000"/>
          </a:bodyPr>
          <a:lstStyle/>
          <a:p>
            <a:pPr algn="ctr"/>
            <a:r>
              <a:rPr lang="es-CO" sz="4900" b="1" dirty="0"/>
              <a:t>Séptima Dimensión: Control Interno.</a:t>
            </a:r>
            <a:br>
              <a:rPr lang="es-CO" sz="4900" b="1" dirty="0"/>
            </a:br>
            <a:r>
              <a:rPr lang="es-CO" sz="4900" b="1" dirty="0"/>
              <a:t>Alcance de esta Dimensión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793EF311-A2A9-4D83-A611-0CC9A323B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/>
              <a:t>El Control Interno es la clave para asegurar razonablemente que las demás dimensiones de MIPG cumplan su propósito.</a:t>
            </a:r>
          </a:p>
          <a:p>
            <a:pPr marL="0" indent="0">
              <a:buNone/>
            </a:pPr>
            <a:r>
              <a:rPr lang="es-CO" dirty="0"/>
              <a:t>La estructura del MECI se fundamenta en cinco componente: </a:t>
            </a:r>
          </a:p>
          <a:p>
            <a:endParaRPr lang="es-CO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xmlns="" id="{E3D6D289-1A20-4A66-8240-F3922105CA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629959"/>
              </p:ext>
            </p:extLst>
          </p:nvPr>
        </p:nvGraphicFramePr>
        <p:xfrm>
          <a:off x="3416300" y="3340630"/>
          <a:ext cx="5651500" cy="2836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3658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0019F0-D56F-45F2-B38F-4E29D00D8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Asignación de responsabilidades en relación con líneas de defensa MECI</a:t>
            </a:r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xmlns="" id="{03A7E30D-12AB-4BC4-AD51-3FF246A90F0F}"/>
              </a:ext>
            </a:extLst>
          </p:cNvPr>
          <p:cNvSpPr/>
          <p:nvPr/>
        </p:nvSpPr>
        <p:spPr>
          <a:xfrm>
            <a:off x="666750" y="5679282"/>
            <a:ext cx="10858500" cy="55403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O" dirty="0"/>
              <a:t>Esta distribuido en diversos servidores de la entidad.</a:t>
            </a:r>
          </a:p>
          <a:p>
            <a:pPr algn="ctr"/>
            <a:r>
              <a:rPr lang="es-CO" dirty="0"/>
              <a:t>NO SIENDO ÉSTA UNA TAREA EXCLUSIVA DE LAS OFICINAS DE CONTROL INTERNO</a:t>
            </a:r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xmlns="" id="{CEF68340-B33D-4486-8DA0-8652DF41DB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799" t="30481" r="24635" b="15524"/>
          <a:stretch/>
        </p:blipFill>
        <p:spPr>
          <a:xfrm>
            <a:off x="1219200" y="1690688"/>
            <a:ext cx="9639300" cy="384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24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46" y="1692220"/>
            <a:ext cx="5370223" cy="1008000"/>
          </a:xfrm>
          <a:prstGeom prst="rect">
            <a:avLst/>
          </a:prstGeom>
        </p:spPr>
      </p:pic>
      <p:sp>
        <p:nvSpPr>
          <p:cNvPr id="3" name="Rectángulo 64"/>
          <p:cNvSpPr/>
          <p:nvPr/>
        </p:nvSpPr>
        <p:spPr>
          <a:xfrm>
            <a:off x="1191996" y="1922928"/>
            <a:ext cx="4430873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prstClr val="white"/>
                </a:solidFill>
                <a:cs typeface="Arial Narrow"/>
              </a:rPr>
              <a:t>Asesoría y Acompañamiento</a:t>
            </a:r>
          </a:p>
        </p:txBody>
      </p:sp>
      <p:pic>
        <p:nvPicPr>
          <p:cNvPr id="4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49" y="2751983"/>
            <a:ext cx="5365520" cy="1008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47" y="3769058"/>
            <a:ext cx="5370222" cy="1008000"/>
          </a:xfrm>
          <a:prstGeom prst="rect">
            <a:avLst/>
          </a:prstGeom>
        </p:spPr>
      </p:pic>
      <p:sp>
        <p:nvSpPr>
          <p:cNvPr id="6" name="Rectángulo 66"/>
          <p:cNvSpPr/>
          <p:nvPr/>
        </p:nvSpPr>
        <p:spPr>
          <a:xfrm>
            <a:off x="7105828" y="5394847"/>
            <a:ext cx="3142446" cy="830936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prstClr val="white"/>
                </a:solidFill>
                <a:cs typeface="Arial Narrow"/>
              </a:rPr>
              <a:t>Evaluación y Seguimiento</a:t>
            </a:r>
          </a:p>
        </p:txBody>
      </p:sp>
      <p:sp>
        <p:nvSpPr>
          <p:cNvPr id="7" name="Rectángulo 65"/>
          <p:cNvSpPr/>
          <p:nvPr/>
        </p:nvSpPr>
        <p:spPr>
          <a:xfrm>
            <a:off x="1108644" y="4029064"/>
            <a:ext cx="4397409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Administración del Riesgo</a:t>
            </a:r>
          </a:p>
        </p:txBody>
      </p:sp>
      <p:pic>
        <p:nvPicPr>
          <p:cNvPr id="8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46" y="4842283"/>
            <a:ext cx="5263624" cy="1008000"/>
          </a:xfrm>
          <a:prstGeom prst="rect">
            <a:avLst/>
          </a:prstGeom>
        </p:spPr>
      </p:pic>
      <p:sp>
        <p:nvSpPr>
          <p:cNvPr id="9" name="Rectángulo 67"/>
          <p:cNvSpPr/>
          <p:nvPr/>
        </p:nvSpPr>
        <p:spPr>
          <a:xfrm>
            <a:off x="1191996" y="4930815"/>
            <a:ext cx="3925907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Relación con Entes Externos</a:t>
            </a:r>
          </a:p>
        </p:txBody>
      </p:sp>
      <p:pic>
        <p:nvPicPr>
          <p:cNvPr id="10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45" y="5810315"/>
            <a:ext cx="5263623" cy="1008000"/>
          </a:xfrm>
          <a:prstGeom prst="rect">
            <a:avLst/>
          </a:prstGeom>
        </p:spPr>
      </p:pic>
      <p:sp>
        <p:nvSpPr>
          <p:cNvPr id="12" name="CuadroTexto 15"/>
          <p:cNvSpPr txBox="1">
            <a:spLocks noChangeArrowheads="1"/>
          </p:cNvSpPr>
          <p:nvPr/>
        </p:nvSpPr>
        <p:spPr bwMode="auto">
          <a:xfrm>
            <a:off x="1703140" y="402087"/>
            <a:ext cx="9144001" cy="70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9" tIns="45690" rIns="91379" bIns="456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s-CO" sz="4400" dirty="0">
                <a:latin typeface="+mj-lt"/>
                <a:ea typeface="+mj-ea"/>
                <a:cs typeface="+mj-cs"/>
              </a:rPr>
              <a:t>Roles de las oficinas de Control Interno</a:t>
            </a:r>
          </a:p>
        </p:txBody>
      </p:sp>
      <p:sp>
        <p:nvSpPr>
          <p:cNvPr id="13" name="Rectángulo 68"/>
          <p:cNvSpPr/>
          <p:nvPr/>
        </p:nvSpPr>
        <p:spPr>
          <a:xfrm>
            <a:off x="1020745" y="2871660"/>
            <a:ext cx="4210146" cy="830936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prstClr val="white"/>
                </a:solidFill>
                <a:cs typeface="Arial Narrow"/>
              </a:rPr>
              <a:t>Fomento de la Cultura del Control</a:t>
            </a:r>
          </a:p>
        </p:txBody>
      </p:sp>
      <p:sp>
        <p:nvSpPr>
          <p:cNvPr id="14" name="Rectángulo 67"/>
          <p:cNvSpPr/>
          <p:nvPr/>
        </p:nvSpPr>
        <p:spPr>
          <a:xfrm>
            <a:off x="1344396" y="5994981"/>
            <a:ext cx="3925907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Evaluación y seguimiento</a:t>
            </a:r>
          </a:p>
        </p:txBody>
      </p:sp>
      <p:pic>
        <p:nvPicPr>
          <p:cNvPr id="15" name="Imagen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910" y="1708140"/>
            <a:ext cx="5370223" cy="1008000"/>
          </a:xfrm>
          <a:prstGeom prst="rect">
            <a:avLst/>
          </a:prstGeom>
        </p:spPr>
      </p:pic>
      <p:sp>
        <p:nvSpPr>
          <p:cNvPr id="16" name="Rectángulo 64"/>
          <p:cNvSpPr/>
          <p:nvPr/>
        </p:nvSpPr>
        <p:spPr>
          <a:xfrm>
            <a:off x="7049260" y="1938848"/>
            <a:ext cx="4430873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prstClr val="white"/>
                </a:solidFill>
                <a:cs typeface="Arial Narrow"/>
              </a:rPr>
              <a:t>Liderazgo Estratégico</a:t>
            </a:r>
          </a:p>
        </p:txBody>
      </p:sp>
      <p:pic>
        <p:nvPicPr>
          <p:cNvPr id="17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4613" y="2767903"/>
            <a:ext cx="5365520" cy="1008000"/>
          </a:xfrm>
          <a:prstGeom prst="rect">
            <a:avLst/>
          </a:prstGeom>
        </p:spPr>
      </p:pic>
      <p:pic>
        <p:nvPicPr>
          <p:cNvPr id="18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911" y="3784978"/>
            <a:ext cx="5370222" cy="1008000"/>
          </a:xfrm>
          <a:prstGeom prst="rect">
            <a:avLst/>
          </a:prstGeom>
        </p:spPr>
      </p:pic>
      <p:sp>
        <p:nvSpPr>
          <p:cNvPr id="19" name="Rectángulo 65"/>
          <p:cNvSpPr/>
          <p:nvPr/>
        </p:nvSpPr>
        <p:spPr>
          <a:xfrm>
            <a:off x="6730716" y="3844398"/>
            <a:ext cx="4562994" cy="830936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Evaluación de la </a:t>
            </a:r>
          </a:p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gestión del Riesgo</a:t>
            </a:r>
          </a:p>
        </p:txBody>
      </p:sp>
      <p:pic>
        <p:nvPicPr>
          <p:cNvPr id="20" name="Imagen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510" y="4858203"/>
            <a:ext cx="5263624" cy="1008000"/>
          </a:xfrm>
          <a:prstGeom prst="rect">
            <a:avLst/>
          </a:prstGeom>
        </p:spPr>
      </p:pic>
      <p:sp>
        <p:nvSpPr>
          <p:cNvPr id="21" name="Rectángulo 67"/>
          <p:cNvSpPr/>
          <p:nvPr/>
        </p:nvSpPr>
        <p:spPr>
          <a:xfrm>
            <a:off x="7049260" y="4946735"/>
            <a:ext cx="3925907" cy="830936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Relación con Entes Externos de control</a:t>
            </a:r>
          </a:p>
        </p:txBody>
      </p:sp>
      <p:pic>
        <p:nvPicPr>
          <p:cNvPr id="22" name="Imagen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509" y="5826235"/>
            <a:ext cx="5263623" cy="1008000"/>
          </a:xfrm>
          <a:prstGeom prst="rect">
            <a:avLst/>
          </a:prstGeom>
        </p:spPr>
      </p:pic>
      <p:sp>
        <p:nvSpPr>
          <p:cNvPr id="23" name="Rectángulo 68"/>
          <p:cNvSpPr/>
          <p:nvPr/>
        </p:nvSpPr>
        <p:spPr>
          <a:xfrm>
            <a:off x="6878009" y="2887580"/>
            <a:ext cx="4210146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prstClr val="white"/>
                </a:solidFill>
                <a:cs typeface="Arial Narrow"/>
              </a:rPr>
              <a:t>Enfoque Hacia la Prevención</a:t>
            </a:r>
          </a:p>
        </p:txBody>
      </p:sp>
      <p:sp>
        <p:nvSpPr>
          <p:cNvPr id="24" name="Rectángulo 67"/>
          <p:cNvSpPr/>
          <p:nvPr/>
        </p:nvSpPr>
        <p:spPr>
          <a:xfrm>
            <a:off x="7201660" y="6010901"/>
            <a:ext cx="3925907" cy="461604"/>
          </a:xfrm>
          <a:prstGeom prst="rect">
            <a:avLst/>
          </a:prstGeom>
        </p:spPr>
        <p:txBody>
          <a:bodyPr wrap="square" lIns="91379" tIns="45690" rIns="91379" bIns="45690">
            <a:spAutoFit/>
          </a:bodyPr>
          <a:lstStyle/>
          <a:p>
            <a:pPr algn="ctr" defTabSz="429500"/>
            <a:r>
              <a:rPr lang="es-CO" sz="2400" b="1" dirty="0">
                <a:solidFill>
                  <a:srgbClr val="002060"/>
                </a:solidFill>
                <a:cs typeface="Arial Narrow"/>
              </a:rPr>
              <a:t>Evaluación y seguimiento</a:t>
            </a:r>
          </a:p>
        </p:txBody>
      </p:sp>
      <p:cxnSp>
        <p:nvCxnSpPr>
          <p:cNvPr id="26" name="25 Conector recto"/>
          <p:cNvCxnSpPr>
            <a:endCxn id="17" idx="1"/>
          </p:cNvCxnSpPr>
          <p:nvPr/>
        </p:nvCxnSpPr>
        <p:spPr>
          <a:xfrm>
            <a:off x="5506053" y="2212140"/>
            <a:ext cx="608560" cy="1059763"/>
          </a:xfrm>
          <a:prstGeom prst="line">
            <a:avLst/>
          </a:prstGeom>
          <a:ln w="57150"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28 Conector recto"/>
          <p:cNvCxnSpPr>
            <a:endCxn id="17" idx="1"/>
          </p:cNvCxnSpPr>
          <p:nvPr/>
        </p:nvCxnSpPr>
        <p:spPr>
          <a:xfrm>
            <a:off x="5506053" y="3271903"/>
            <a:ext cx="608560" cy="0"/>
          </a:xfrm>
          <a:prstGeom prst="line">
            <a:avLst/>
          </a:prstGeom>
          <a:ln w="57150">
            <a:tailEnd type="stealt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10 Rectángulo"/>
          <p:cNvSpPr/>
          <p:nvPr/>
        </p:nvSpPr>
        <p:spPr>
          <a:xfrm>
            <a:off x="1191996" y="1226620"/>
            <a:ext cx="36241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400" b="1" dirty="0">
                <a:solidFill>
                  <a:schemeClr val="accent4">
                    <a:lumMod val="75000"/>
                  </a:schemeClr>
                </a:solidFill>
              </a:rPr>
              <a:t>Decreto 1537 de 2001 art 3</a:t>
            </a:r>
            <a:endParaRPr lang="es-CO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26 Rectángulo"/>
          <p:cNvSpPr/>
          <p:nvPr/>
        </p:nvSpPr>
        <p:spPr>
          <a:xfrm>
            <a:off x="7201660" y="1148187"/>
            <a:ext cx="2875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2400" b="1" dirty="0">
                <a:solidFill>
                  <a:schemeClr val="accent4">
                    <a:lumMod val="75000"/>
                  </a:schemeClr>
                </a:solidFill>
              </a:rPr>
              <a:t>Decreto 648 de 2017 </a:t>
            </a:r>
            <a:endParaRPr lang="es-CO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200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3" grpId="0"/>
      <p:bldP spid="14" grpId="0"/>
      <p:bldP spid="16" grpId="0"/>
      <p:bldP spid="19" grpId="0"/>
      <p:bldP spid="21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254</Words>
  <Application>Microsoft Macintosh PowerPoint</Application>
  <PresentationFormat>Personalizado</PresentationFormat>
  <Paragraphs>48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 MODELO INTEGRADO DE PLANEACIÓN Y GESTIÓN  </vt:lpstr>
      <vt:lpstr>La nueva estructura del MECI </vt:lpstr>
      <vt:lpstr>Que es el MIPG </vt:lpstr>
      <vt:lpstr>Dimensiones  de MIPG</vt:lpstr>
      <vt:lpstr>Séptima Dimensión: Control Interno. Alcance de esta Dimensión </vt:lpstr>
      <vt:lpstr>Asignación de responsabilidades en relación con líneas de defensa MECI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MIPG</dc:title>
  <dc:creator>Aura Rosa Gomez Avellaneda</dc:creator>
  <cp:lastModifiedBy>Carlos Humberto Garcia Orrego</cp:lastModifiedBy>
  <cp:revision>23</cp:revision>
  <dcterms:created xsi:type="dcterms:W3CDTF">2018-02-12T15:17:07Z</dcterms:created>
  <dcterms:modified xsi:type="dcterms:W3CDTF">2018-02-12T21:37:38Z</dcterms:modified>
</cp:coreProperties>
</file>