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2281-4043-44BF-B865-C0EF3D2FE4B3}" type="datetimeFigureOut">
              <a:rPr lang="es-CO" smtClean="0"/>
              <a:t>01/06/2017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7FFA-A92B-4708-AB77-C928D59F88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3029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2281-4043-44BF-B865-C0EF3D2FE4B3}" type="datetimeFigureOut">
              <a:rPr lang="es-CO" smtClean="0"/>
              <a:t>01/06/2017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7FFA-A92B-4708-AB77-C928D59F88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53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2281-4043-44BF-B865-C0EF3D2FE4B3}" type="datetimeFigureOut">
              <a:rPr lang="es-CO" smtClean="0"/>
              <a:t>01/06/2017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7FFA-A92B-4708-AB77-C928D59F88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7993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2281-4043-44BF-B865-C0EF3D2FE4B3}" type="datetimeFigureOut">
              <a:rPr lang="es-CO" smtClean="0"/>
              <a:t>01/06/2017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7FFA-A92B-4708-AB77-C928D59F88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0370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2281-4043-44BF-B865-C0EF3D2FE4B3}" type="datetimeFigureOut">
              <a:rPr lang="es-CO" smtClean="0"/>
              <a:t>01/06/2017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7FFA-A92B-4708-AB77-C928D59F88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23746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2281-4043-44BF-B865-C0EF3D2FE4B3}" type="datetimeFigureOut">
              <a:rPr lang="es-CO" smtClean="0"/>
              <a:t>01/06/2017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7FFA-A92B-4708-AB77-C928D59F88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2816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2281-4043-44BF-B865-C0EF3D2FE4B3}" type="datetimeFigureOut">
              <a:rPr lang="es-CO" smtClean="0"/>
              <a:t>01/06/2017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7FFA-A92B-4708-AB77-C928D59F88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3933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2281-4043-44BF-B865-C0EF3D2FE4B3}" type="datetimeFigureOut">
              <a:rPr lang="es-CO" smtClean="0"/>
              <a:t>01/06/2017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7FFA-A92B-4708-AB77-C928D59F88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5408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2281-4043-44BF-B865-C0EF3D2FE4B3}" type="datetimeFigureOut">
              <a:rPr lang="es-CO" smtClean="0"/>
              <a:t>01/06/2017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7FFA-A92B-4708-AB77-C928D59F88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448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2281-4043-44BF-B865-C0EF3D2FE4B3}" type="datetimeFigureOut">
              <a:rPr lang="es-CO" smtClean="0"/>
              <a:t>01/06/2017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7FFA-A92B-4708-AB77-C928D59F88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5139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2281-4043-44BF-B865-C0EF3D2FE4B3}" type="datetimeFigureOut">
              <a:rPr lang="es-CO" smtClean="0"/>
              <a:t>01/06/2017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77FFA-A92B-4708-AB77-C928D59F88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59561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42281-4043-44BF-B865-C0EF3D2FE4B3}" type="datetimeFigureOut">
              <a:rPr lang="es-CO" smtClean="0"/>
              <a:t>01/06/2017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77FFA-A92B-4708-AB77-C928D59F88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2096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883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311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310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7848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5260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140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662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6660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897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7225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90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5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1128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915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8024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9177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482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2909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4085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05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2302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3387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657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7732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4121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273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5481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2667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212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256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404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483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354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53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1148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Panorámica</PresentationFormat>
  <Paragraphs>0</Paragraphs>
  <Slides>34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SANTI</dc:creator>
  <cp:lastModifiedBy>Sonia Garcia</cp:lastModifiedBy>
  <cp:revision>1</cp:revision>
  <dcterms:created xsi:type="dcterms:W3CDTF">2017-03-14T22:18:05Z</dcterms:created>
  <dcterms:modified xsi:type="dcterms:W3CDTF">2017-06-01T21:25:48Z</dcterms:modified>
</cp:coreProperties>
</file>